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8" r:id="rId5"/>
    <p:sldMasterId id="2147483803" r:id="rId6"/>
    <p:sldMasterId id="2147483745" r:id="rId7"/>
    <p:sldMasterId id="2147483820" r:id="rId8"/>
  </p:sldMasterIdLst>
  <p:notesMasterIdLst>
    <p:notesMasterId r:id="rId21"/>
  </p:notesMasterIdLst>
  <p:handoutMasterIdLst>
    <p:handoutMasterId r:id="rId22"/>
  </p:handoutMasterIdLst>
  <p:sldIdLst>
    <p:sldId id="267" r:id="rId9"/>
    <p:sldId id="27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19045552-FA65-4BE3-B8C2-98FFCF6D211B}">
          <p14:sldIdLst>
            <p14:sldId id="267"/>
            <p14:sldId id="278"/>
          </p14:sldIdLst>
        </p14:section>
        <p14:section name="Contenus Texte/Image" id="{C3B2B25E-F3ED-4164-919E-DDA3D60BFE80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AA7"/>
    <a:srgbClr val="D9084D"/>
    <a:srgbClr val="362971"/>
    <a:srgbClr val="FFFFFF"/>
    <a:srgbClr val="D904AC"/>
    <a:srgbClr val="138482"/>
    <a:srgbClr val="0F6B6A"/>
    <a:srgbClr val="B496C6"/>
    <a:srgbClr val="0D4A49"/>
    <a:srgbClr val="00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81AD0-4592-FAC3-2809-FAEF0C59F3E1}" v="2" dt="2023-12-13T09:48:47.778"/>
    <p1510:client id="{38F500B3-5306-4779-BD42-0274B710CC65}" v="372" dt="2023-12-14T09:29:28.081"/>
    <p1510:client id="{D4D6D037-BDD9-8C5D-CF5D-A020756787C8}" v="1" dt="2023-12-14T09:31:39.145"/>
    <p1510:client id="{ED93A193-1DA8-9B92-8CDC-A155C8C6E11A}" v="1" dt="2023-12-19T13:22:22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emin DENG" userId="233b43d5-0b34-4ca4-9346-ed12676bcf63" providerId="ADAL" clId="{53EAA373-C464-45C5-A4AE-9BA73AB2F793}"/>
    <pc:docChg chg="undo custSel addSld delSld modSld delSection modSection">
      <pc:chgData name="Yuemin DENG" userId="233b43d5-0b34-4ca4-9346-ed12676bcf63" providerId="ADAL" clId="{53EAA373-C464-45C5-A4AE-9BA73AB2F793}" dt="2023-12-11T10:04:21.450" v="1161" actId="207"/>
      <pc:docMkLst>
        <pc:docMk/>
      </pc:docMkLst>
      <pc:sldChg chg="addSp modSp mod">
        <pc:chgData name="Yuemin DENG" userId="233b43d5-0b34-4ca4-9346-ed12676bcf63" providerId="ADAL" clId="{53EAA373-C464-45C5-A4AE-9BA73AB2F793}" dt="2023-12-11T09:23:58.641" v="150" actId="20577"/>
        <pc:sldMkLst>
          <pc:docMk/>
          <pc:sldMk cId="1329788913" sldId="267"/>
        </pc:sldMkLst>
        <pc:spChg chg="add mod">
          <ac:chgData name="Yuemin DENG" userId="233b43d5-0b34-4ca4-9346-ed12676bcf63" providerId="ADAL" clId="{53EAA373-C464-45C5-A4AE-9BA73AB2F793}" dt="2023-12-11T09:23:39.489" v="121" actId="403"/>
          <ac:spMkLst>
            <pc:docMk/>
            <pc:sldMk cId="1329788913" sldId="267"/>
            <ac:spMk id="2" creationId="{B8AEDA7D-E656-3A8D-01DC-116D28D8B383}"/>
          </ac:spMkLst>
        </pc:spChg>
        <pc:spChg chg="mod">
          <ac:chgData name="Yuemin DENG" userId="233b43d5-0b34-4ca4-9346-ed12676bcf63" providerId="ADAL" clId="{53EAA373-C464-45C5-A4AE-9BA73AB2F793}" dt="2023-12-11T09:23:58.641" v="150" actId="20577"/>
          <ac:spMkLst>
            <pc:docMk/>
            <pc:sldMk cId="1329788913" sldId="267"/>
            <ac:spMk id="3" creationId="{DE1CF9DA-290F-A5F7-E1CF-27E91F86DA6D}"/>
          </ac:spMkLst>
        </pc:spChg>
        <pc:spChg chg="mod">
          <ac:chgData name="Yuemin DENG" userId="233b43d5-0b34-4ca4-9346-ed12676bcf63" providerId="ADAL" clId="{53EAA373-C464-45C5-A4AE-9BA73AB2F793}" dt="2023-12-11T09:23:23.496" v="116" actId="403"/>
          <ac:spMkLst>
            <pc:docMk/>
            <pc:sldMk cId="1329788913" sldId="267"/>
            <ac:spMk id="5" creationId="{DCAF2E84-A825-DD6F-68A7-0B3221DF0A94}"/>
          </ac:spMkLst>
        </pc:spChg>
      </pc:sldChg>
      <pc:sldChg chg="new del">
        <pc:chgData name="Yuemin DENG" userId="233b43d5-0b34-4ca4-9346-ed12676bcf63" providerId="ADAL" clId="{53EAA373-C464-45C5-A4AE-9BA73AB2F793}" dt="2023-12-11T09:25:16.489" v="187" actId="47"/>
        <pc:sldMkLst>
          <pc:docMk/>
          <pc:sldMk cId="2437509197" sldId="268"/>
        </pc:sldMkLst>
      </pc:sldChg>
      <pc:sldChg chg="addSp delSp modSp new mod">
        <pc:chgData name="Yuemin DENG" userId="233b43d5-0b34-4ca4-9346-ed12676bcf63" providerId="ADAL" clId="{53EAA373-C464-45C5-A4AE-9BA73AB2F793}" dt="2023-12-11T10:01:58.782" v="1125" actId="207"/>
        <pc:sldMkLst>
          <pc:docMk/>
          <pc:sldMk cId="3787148620" sldId="268"/>
        </pc:sldMkLst>
        <pc:spChg chg="mod">
          <ac:chgData name="Yuemin DENG" userId="233b43d5-0b34-4ca4-9346-ed12676bcf63" providerId="ADAL" clId="{53EAA373-C464-45C5-A4AE-9BA73AB2F793}" dt="2023-12-11T10:00:42.041" v="1119" actId="207"/>
          <ac:spMkLst>
            <pc:docMk/>
            <pc:sldMk cId="3787148620" sldId="268"/>
            <ac:spMk id="2" creationId="{21F6C474-E7A3-12F4-1B4C-A321DF9379E2}"/>
          </ac:spMkLst>
        </pc:spChg>
        <pc:spChg chg="add del">
          <ac:chgData name="Yuemin DENG" userId="233b43d5-0b34-4ca4-9346-ed12676bcf63" providerId="ADAL" clId="{53EAA373-C464-45C5-A4AE-9BA73AB2F793}" dt="2023-12-11T09:26:43.912" v="239" actId="478"/>
          <ac:spMkLst>
            <pc:docMk/>
            <pc:sldMk cId="3787148620" sldId="268"/>
            <ac:spMk id="3" creationId="{EC1009C6-B804-72AD-5989-614D580D451A}"/>
          </ac:spMkLst>
        </pc:spChg>
        <pc:spChg chg="mod">
          <ac:chgData name="Yuemin DENG" userId="233b43d5-0b34-4ca4-9346-ed12676bcf63" providerId="ADAL" clId="{53EAA373-C464-45C5-A4AE-9BA73AB2F793}" dt="2023-12-11T10:01:58.782" v="1125" actId="207"/>
          <ac:spMkLst>
            <pc:docMk/>
            <pc:sldMk cId="3787148620" sldId="268"/>
            <ac:spMk id="4" creationId="{51B44C88-A798-57E1-908D-3A956ABED84E}"/>
          </ac:spMkLst>
        </pc:spChg>
        <pc:spChg chg="del">
          <ac:chgData name="Yuemin DENG" userId="233b43d5-0b34-4ca4-9346-ed12676bcf63" providerId="ADAL" clId="{53EAA373-C464-45C5-A4AE-9BA73AB2F793}" dt="2023-12-11T09:25:44.900" v="189" actId="478"/>
          <ac:spMkLst>
            <pc:docMk/>
            <pc:sldMk cId="3787148620" sldId="268"/>
            <ac:spMk id="5" creationId="{C7900A94-0AD0-E1C7-A72C-C8C90F88C442}"/>
          </ac:spMkLst>
        </pc:spChg>
      </pc:sldChg>
      <pc:sldChg chg="addSp delSp modSp new mod">
        <pc:chgData name="Yuemin DENG" userId="233b43d5-0b34-4ca4-9346-ed12676bcf63" providerId="ADAL" clId="{53EAA373-C464-45C5-A4AE-9BA73AB2F793}" dt="2023-12-11T10:02:23.300" v="1130" actId="207"/>
        <pc:sldMkLst>
          <pc:docMk/>
          <pc:sldMk cId="2850686660" sldId="269"/>
        </pc:sldMkLst>
        <pc:spChg chg="mod">
          <ac:chgData name="Yuemin DENG" userId="233b43d5-0b34-4ca4-9346-ed12676bcf63" providerId="ADAL" clId="{53EAA373-C464-45C5-A4AE-9BA73AB2F793}" dt="2023-12-11T10:02:09.361" v="1127" actId="207"/>
          <ac:spMkLst>
            <pc:docMk/>
            <pc:sldMk cId="2850686660" sldId="269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2:13.858" v="1128" actId="207"/>
          <ac:spMkLst>
            <pc:docMk/>
            <pc:sldMk cId="2850686660" sldId="269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17.234" v="1129" actId="207"/>
          <ac:spMkLst>
            <pc:docMk/>
            <pc:sldMk cId="2850686660" sldId="269"/>
            <ac:spMk id="4" creationId="{52A0B543-5E6E-AF76-CA72-852D3F4E063E}"/>
          </ac:spMkLst>
        </pc:spChg>
        <pc:spChg chg="del">
          <ac:chgData name="Yuemin DENG" userId="233b43d5-0b34-4ca4-9346-ed12676bcf63" providerId="ADAL" clId="{53EAA373-C464-45C5-A4AE-9BA73AB2F793}" dt="2023-12-11T09:35:06.438" v="525" actId="478"/>
          <ac:spMkLst>
            <pc:docMk/>
            <pc:sldMk cId="2850686660" sldId="269"/>
            <ac:spMk id="5" creationId="{C2AF6E65-0F64-238B-6346-E1911E75E815}"/>
          </ac:spMkLst>
        </pc:spChg>
        <pc:spChg chg="add mod">
          <ac:chgData name="Yuemin DENG" userId="233b43d5-0b34-4ca4-9346-ed12676bcf63" providerId="ADAL" clId="{53EAA373-C464-45C5-A4AE-9BA73AB2F793}" dt="2023-12-11T09:34:11.613" v="488" actId="1076"/>
          <ac:spMkLst>
            <pc:docMk/>
            <pc:sldMk cId="2850686660" sldId="269"/>
            <ac:spMk id="6" creationId="{3ED6C20C-8EC6-500F-55B2-054905DDAF7D}"/>
          </ac:spMkLst>
        </pc:spChg>
        <pc:spChg chg="add mod">
          <ac:chgData name="Yuemin DENG" userId="233b43d5-0b34-4ca4-9346-ed12676bcf63" providerId="ADAL" clId="{53EAA373-C464-45C5-A4AE-9BA73AB2F793}" dt="2023-12-11T10:02:23.300" v="1130" actId="207"/>
          <ac:spMkLst>
            <pc:docMk/>
            <pc:sldMk cId="2850686660" sldId="269"/>
            <ac:spMk id="7" creationId="{F5501EF1-17F0-0801-E798-502E302AD6D9}"/>
          </ac:spMkLst>
        </pc:spChg>
        <pc:spChg chg="add mod">
          <ac:chgData name="Yuemin DENG" userId="233b43d5-0b34-4ca4-9346-ed12676bcf63" providerId="ADAL" clId="{53EAA373-C464-45C5-A4AE-9BA73AB2F793}" dt="2023-12-11T09:34:56.264" v="524" actId="14100"/>
          <ac:spMkLst>
            <pc:docMk/>
            <pc:sldMk cId="2850686660" sldId="269"/>
            <ac:spMk id="8" creationId="{B2CE82BA-7E3C-2DAA-2EC3-734B64AFF540}"/>
          </ac:spMkLst>
        </pc:spChg>
        <pc:spChg chg="add mod">
          <ac:chgData name="Yuemin DENG" userId="233b43d5-0b34-4ca4-9346-ed12676bcf63" providerId="ADAL" clId="{53EAA373-C464-45C5-A4AE-9BA73AB2F793}" dt="2023-12-11T10:02:23.300" v="1130" actId="207"/>
          <ac:spMkLst>
            <pc:docMk/>
            <pc:sldMk cId="2850686660" sldId="269"/>
            <ac:spMk id="9" creationId="{E4E76DAD-65B3-A56C-4142-2C05FDE8B528}"/>
          </ac:spMkLst>
        </pc:spChg>
        <pc:spChg chg="add mod">
          <ac:chgData name="Yuemin DENG" userId="233b43d5-0b34-4ca4-9346-ed12676bcf63" providerId="ADAL" clId="{53EAA373-C464-45C5-A4AE-9BA73AB2F793}" dt="2023-12-11T09:39:00.537" v="661" actId="14100"/>
          <ac:spMkLst>
            <pc:docMk/>
            <pc:sldMk cId="2850686660" sldId="269"/>
            <ac:spMk id="10" creationId="{02542C0C-45B6-5279-EEC9-5F78D9D8F602}"/>
          </ac:spMkLst>
        </pc:spChg>
        <pc:spChg chg="add mod">
          <ac:chgData name="Yuemin DENG" userId="233b43d5-0b34-4ca4-9346-ed12676bcf63" providerId="ADAL" clId="{53EAA373-C464-45C5-A4AE-9BA73AB2F793}" dt="2023-12-11T09:38:28.657" v="656" actId="14100"/>
          <ac:spMkLst>
            <pc:docMk/>
            <pc:sldMk cId="2850686660" sldId="269"/>
            <ac:spMk id="11" creationId="{2E5833F9-2753-7504-2802-457E1CD71FE6}"/>
          </ac:spMkLst>
        </pc:spChg>
        <pc:spChg chg="add del">
          <ac:chgData name="Yuemin DENG" userId="233b43d5-0b34-4ca4-9346-ed12676bcf63" providerId="ADAL" clId="{53EAA373-C464-45C5-A4AE-9BA73AB2F793}" dt="2023-12-11T09:39:17.871" v="663" actId="22"/>
          <ac:spMkLst>
            <pc:docMk/>
            <pc:sldMk cId="2850686660" sldId="269"/>
            <ac:spMk id="13" creationId="{AE51CBF0-A5D5-F720-E5F1-EA674BF90B25}"/>
          </ac:spMkLst>
        </pc:spChg>
      </pc:sldChg>
      <pc:sldChg chg="delSp modSp add mod">
        <pc:chgData name="Yuemin DENG" userId="233b43d5-0b34-4ca4-9346-ed12676bcf63" providerId="ADAL" clId="{53EAA373-C464-45C5-A4AE-9BA73AB2F793}" dt="2023-12-11T10:03:59.407" v="1155" actId="207"/>
        <pc:sldMkLst>
          <pc:docMk/>
          <pc:sldMk cId="389994397" sldId="270"/>
        </pc:sldMkLst>
        <pc:spChg chg="mod">
          <ac:chgData name="Yuemin DENG" userId="233b43d5-0b34-4ca4-9346-ed12676bcf63" providerId="ADAL" clId="{53EAA373-C464-45C5-A4AE-9BA73AB2F793}" dt="2023-12-11T10:03:51.295" v="1154" actId="207"/>
          <ac:spMkLst>
            <pc:docMk/>
            <pc:sldMk cId="389994397" sldId="270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3:59.407" v="1155" actId="207"/>
          <ac:spMkLst>
            <pc:docMk/>
            <pc:sldMk cId="389994397" sldId="270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30.595" v="1131" actId="207"/>
          <ac:spMkLst>
            <pc:docMk/>
            <pc:sldMk cId="389994397" sldId="270"/>
            <ac:spMk id="4" creationId="{52A0B543-5E6E-AF76-CA72-852D3F4E063E}"/>
          </ac:spMkLst>
        </pc:spChg>
        <pc:spChg chg="del">
          <ac:chgData name="Yuemin DENG" userId="233b43d5-0b34-4ca4-9346-ed12676bcf63" providerId="ADAL" clId="{53EAA373-C464-45C5-A4AE-9BA73AB2F793}" dt="2023-12-11T09:39:33.761" v="666" actId="478"/>
          <ac:spMkLst>
            <pc:docMk/>
            <pc:sldMk cId="389994397" sldId="270"/>
            <ac:spMk id="6" creationId="{3ED6C20C-8EC6-500F-55B2-054905DDAF7D}"/>
          </ac:spMkLst>
        </pc:spChg>
        <pc:spChg chg="del">
          <ac:chgData name="Yuemin DENG" userId="233b43d5-0b34-4ca4-9346-ed12676bcf63" providerId="ADAL" clId="{53EAA373-C464-45C5-A4AE-9BA73AB2F793}" dt="2023-12-11T09:39:38.857" v="668" actId="478"/>
          <ac:spMkLst>
            <pc:docMk/>
            <pc:sldMk cId="389994397" sldId="270"/>
            <ac:spMk id="7" creationId="{F5501EF1-17F0-0801-E798-502E302AD6D9}"/>
          </ac:spMkLst>
        </pc:spChg>
        <pc:spChg chg="del">
          <ac:chgData name="Yuemin DENG" userId="233b43d5-0b34-4ca4-9346-ed12676bcf63" providerId="ADAL" clId="{53EAA373-C464-45C5-A4AE-9BA73AB2F793}" dt="2023-12-11T09:39:34.704" v="667" actId="478"/>
          <ac:spMkLst>
            <pc:docMk/>
            <pc:sldMk cId="389994397" sldId="270"/>
            <ac:spMk id="8" creationId="{B2CE82BA-7E3C-2DAA-2EC3-734B64AFF540}"/>
          </ac:spMkLst>
        </pc:spChg>
        <pc:spChg chg="del">
          <ac:chgData name="Yuemin DENG" userId="233b43d5-0b34-4ca4-9346-ed12676bcf63" providerId="ADAL" clId="{53EAA373-C464-45C5-A4AE-9BA73AB2F793}" dt="2023-12-11T09:39:32.300" v="665" actId="478"/>
          <ac:spMkLst>
            <pc:docMk/>
            <pc:sldMk cId="389994397" sldId="270"/>
            <ac:spMk id="9" creationId="{E4E76DAD-65B3-A56C-4142-2C05FDE8B528}"/>
          </ac:spMkLst>
        </pc:spChg>
        <pc:spChg chg="mod">
          <ac:chgData name="Yuemin DENG" userId="233b43d5-0b34-4ca4-9346-ed12676bcf63" providerId="ADAL" clId="{53EAA373-C464-45C5-A4AE-9BA73AB2F793}" dt="2023-12-11T09:41:59.487" v="798" actId="14100"/>
          <ac:spMkLst>
            <pc:docMk/>
            <pc:sldMk cId="389994397" sldId="270"/>
            <ac:spMk id="10" creationId="{02542C0C-45B6-5279-EEC9-5F78D9D8F602}"/>
          </ac:spMkLst>
        </pc:spChg>
        <pc:spChg chg="del">
          <ac:chgData name="Yuemin DENG" userId="233b43d5-0b34-4ca4-9346-ed12676bcf63" providerId="ADAL" clId="{53EAA373-C464-45C5-A4AE-9BA73AB2F793}" dt="2023-12-11T09:39:41.964" v="670" actId="478"/>
          <ac:spMkLst>
            <pc:docMk/>
            <pc:sldMk cId="389994397" sldId="270"/>
            <ac:spMk id="11" creationId="{2E5833F9-2753-7504-2802-457E1CD71FE6}"/>
          </ac:spMkLst>
        </pc:spChg>
      </pc:sldChg>
      <pc:sldChg chg="modSp add mod">
        <pc:chgData name="Yuemin DENG" userId="233b43d5-0b34-4ca4-9346-ed12676bcf63" providerId="ADAL" clId="{53EAA373-C464-45C5-A4AE-9BA73AB2F793}" dt="2023-12-11T10:04:02.331" v="1156" actId="207"/>
        <pc:sldMkLst>
          <pc:docMk/>
          <pc:sldMk cId="757473813" sldId="271"/>
        </pc:sldMkLst>
        <pc:spChg chg="mod">
          <ac:chgData name="Yuemin DENG" userId="233b43d5-0b34-4ca4-9346-ed12676bcf63" providerId="ADAL" clId="{53EAA373-C464-45C5-A4AE-9BA73AB2F793}" dt="2023-12-11T10:03:47.560" v="1153" actId="207"/>
          <ac:spMkLst>
            <pc:docMk/>
            <pc:sldMk cId="757473813" sldId="271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02.331" v="1156" actId="207"/>
          <ac:spMkLst>
            <pc:docMk/>
            <pc:sldMk cId="757473813" sldId="271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37.498" v="1134" actId="207"/>
          <ac:spMkLst>
            <pc:docMk/>
            <pc:sldMk cId="757473813" sldId="271"/>
            <ac:spMk id="4" creationId="{52A0B543-5E6E-AF76-CA72-852D3F4E063E}"/>
          </ac:spMkLst>
        </pc:spChg>
        <pc:spChg chg="mod">
          <ac:chgData name="Yuemin DENG" userId="233b43d5-0b34-4ca4-9346-ed12676bcf63" providerId="ADAL" clId="{53EAA373-C464-45C5-A4AE-9BA73AB2F793}" dt="2023-12-11T09:42:43.442" v="840" actId="14100"/>
          <ac:spMkLst>
            <pc:docMk/>
            <pc:sldMk cId="757473813" sldId="271"/>
            <ac:spMk id="10" creationId="{02542C0C-45B6-5279-EEC9-5F78D9D8F602}"/>
          </ac:spMkLst>
        </pc:spChg>
      </pc:sldChg>
      <pc:sldChg chg="addSp delSp modSp add mod">
        <pc:chgData name="Yuemin DENG" userId="233b43d5-0b34-4ca4-9346-ed12676bcf63" providerId="ADAL" clId="{53EAA373-C464-45C5-A4AE-9BA73AB2F793}" dt="2023-12-11T10:04:05.709" v="1157" actId="207"/>
        <pc:sldMkLst>
          <pc:docMk/>
          <pc:sldMk cId="3740904848" sldId="272"/>
        </pc:sldMkLst>
        <pc:spChg chg="mod">
          <ac:chgData name="Yuemin DENG" userId="233b43d5-0b34-4ca4-9346-ed12676bcf63" providerId="ADAL" clId="{53EAA373-C464-45C5-A4AE-9BA73AB2F793}" dt="2023-12-11T10:03:44.608" v="1152" actId="207"/>
          <ac:spMkLst>
            <pc:docMk/>
            <pc:sldMk cId="3740904848" sldId="272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05.709" v="1157" actId="207"/>
          <ac:spMkLst>
            <pc:docMk/>
            <pc:sldMk cId="3740904848" sldId="272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41.721" v="1135" actId="207"/>
          <ac:spMkLst>
            <pc:docMk/>
            <pc:sldMk cId="3740904848" sldId="272"/>
            <ac:spMk id="4" creationId="{52A0B543-5E6E-AF76-CA72-852D3F4E063E}"/>
          </ac:spMkLst>
        </pc:spChg>
        <pc:spChg chg="add mod">
          <ac:chgData name="Yuemin DENG" userId="233b43d5-0b34-4ca4-9346-ed12676bcf63" providerId="ADAL" clId="{53EAA373-C464-45C5-A4AE-9BA73AB2F793}" dt="2023-12-11T09:46:10.167" v="902" actId="2711"/>
          <ac:spMkLst>
            <pc:docMk/>
            <pc:sldMk cId="3740904848" sldId="272"/>
            <ac:spMk id="8" creationId="{A62EC114-4C7E-895C-5BF8-9B996B262544}"/>
          </ac:spMkLst>
        </pc:spChg>
        <pc:spChg chg="add mod">
          <ac:chgData name="Yuemin DENG" userId="233b43d5-0b34-4ca4-9346-ed12676bcf63" providerId="ADAL" clId="{53EAA373-C464-45C5-A4AE-9BA73AB2F793}" dt="2023-12-11T09:46:14.527" v="903" actId="2711"/>
          <ac:spMkLst>
            <pc:docMk/>
            <pc:sldMk cId="3740904848" sldId="272"/>
            <ac:spMk id="9" creationId="{48C682E5-B300-F8BE-F8C1-2678FE20EC52}"/>
          </ac:spMkLst>
        </pc:spChg>
        <pc:spChg chg="del">
          <ac:chgData name="Yuemin DENG" userId="233b43d5-0b34-4ca4-9346-ed12676bcf63" providerId="ADAL" clId="{53EAA373-C464-45C5-A4AE-9BA73AB2F793}" dt="2023-12-11T09:43:29.205" v="869" actId="478"/>
          <ac:spMkLst>
            <pc:docMk/>
            <pc:sldMk cId="3740904848" sldId="272"/>
            <ac:spMk id="10" creationId="{02542C0C-45B6-5279-EEC9-5F78D9D8F602}"/>
          </ac:spMkLst>
        </pc:spChg>
        <pc:spChg chg="add del mod">
          <ac:chgData name="Yuemin DENG" userId="233b43d5-0b34-4ca4-9346-ed12676bcf63" providerId="ADAL" clId="{53EAA373-C464-45C5-A4AE-9BA73AB2F793}" dt="2023-12-11T09:46:43.290" v="905"/>
          <ac:spMkLst>
            <pc:docMk/>
            <pc:sldMk cId="3740904848" sldId="272"/>
            <ac:spMk id="11" creationId="{CDAEAE6B-A1A8-DC17-CB42-BC1011F8D258}"/>
          </ac:spMkLst>
        </pc:spChg>
        <pc:graphicFrameChg chg="add del mod">
          <ac:chgData name="Yuemin DENG" userId="233b43d5-0b34-4ca4-9346-ed12676bcf63" providerId="ADAL" clId="{53EAA373-C464-45C5-A4AE-9BA73AB2F793}" dt="2023-12-11T09:43:43.742" v="873"/>
          <ac:graphicFrameMkLst>
            <pc:docMk/>
            <pc:sldMk cId="3740904848" sldId="272"/>
            <ac:graphicFrameMk id="5" creationId="{2A8FDB89-5765-D577-9E35-E84094B9C1F9}"/>
          </ac:graphicFrameMkLst>
        </pc:graphicFrameChg>
        <pc:graphicFrameChg chg="add mod modGraphic">
          <ac:chgData name="Yuemin DENG" userId="233b43d5-0b34-4ca4-9346-ed12676bcf63" providerId="ADAL" clId="{53EAA373-C464-45C5-A4AE-9BA73AB2F793}" dt="2023-12-11T09:45:55.840" v="900" actId="403"/>
          <ac:graphicFrameMkLst>
            <pc:docMk/>
            <pc:sldMk cId="3740904848" sldId="272"/>
            <ac:graphicFrameMk id="6" creationId="{488E830D-C745-29E9-8B7E-AD8C6D5786F5}"/>
          </ac:graphicFrameMkLst>
        </pc:graphicFrameChg>
        <pc:graphicFrameChg chg="add mod modGraphic">
          <ac:chgData name="Yuemin DENG" userId="233b43d5-0b34-4ca4-9346-ed12676bcf63" providerId="ADAL" clId="{53EAA373-C464-45C5-A4AE-9BA73AB2F793}" dt="2023-12-11T09:46:05.435" v="901" actId="2711"/>
          <ac:graphicFrameMkLst>
            <pc:docMk/>
            <pc:sldMk cId="3740904848" sldId="272"/>
            <ac:graphicFrameMk id="7" creationId="{16857FE0-5589-2ECA-C250-ECAF2091461D}"/>
          </ac:graphicFrameMkLst>
        </pc:graphicFrameChg>
      </pc:sldChg>
      <pc:sldChg chg="addSp delSp modSp add mod">
        <pc:chgData name="Yuemin DENG" userId="233b43d5-0b34-4ca4-9346-ed12676bcf63" providerId="ADAL" clId="{53EAA373-C464-45C5-A4AE-9BA73AB2F793}" dt="2023-12-11T10:04:09.166" v="1158" actId="207"/>
        <pc:sldMkLst>
          <pc:docMk/>
          <pc:sldMk cId="499515355" sldId="273"/>
        </pc:sldMkLst>
        <pc:spChg chg="mod">
          <ac:chgData name="Yuemin DENG" userId="233b43d5-0b34-4ca4-9346-ed12676bcf63" providerId="ADAL" clId="{53EAA373-C464-45C5-A4AE-9BA73AB2F793}" dt="2023-12-11T10:03:40.115" v="1151" actId="207"/>
          <ac:spMkLst>
            <pc:docMk/>
            <pc:sldMk cId="499515355" sldId="273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09.166" v="1158" actId="207"/>
          <ac:spMkLst>
            <pc:docMk/>
            <pc:sldMk cId="499515355" sldId="273"/>
            <ac:spMk id="3" creationId="{6E4834D4-4297-4FA0-A794-831B19CC4A28}"/>
          </ac:spMkLst>
        </pc:spChg>
        <pc:spChg chg="add del mod">
          <ac:chgData name="Yuemin DENG" userId="233b43d5-0b34-4ca4-9346-ed12676bcf63" providerId="ADAL" clId="{53EAA373-C464-45C5-A4AE-9BA73AB2F793}" dt="2023-12-11T10:02:44.912" v="1136" actId="207"/>
          <ac:spMkLst>
            <pc:docMk/>
            <pc:sldMk cId="499515355" sldId="273"/>
            <ac:spMk id="4" creationId="{52A0B543-5E6E-AF76-CA72-852D3F4E063E}"/>
          </ac:spMkLst>
        </pc:spChg>
        <pc:spChg chg="add del mod">
          <ac:chgData name="Yuemin DENG" userId="233b43d5-0b34-4ca4-9346-ed12676bcf63" providerId="ADAL" clId="{53EAA373-C464-45C5-A4AE-9BA73AB2F793}" dt="2023-12-11T09:46:57.344" v="910" actId="478"/>
          <ac:spMkLst>
            <pc:docMk/>
            <pc:sldMk cId="499515355" sldId="273"/>
            <ac:spMk id="6" creationId="{D2B79A07-32E2-CF66-43DC-94B8EA6356FA}"/>
          </ac:spMkLst>
        </pc:spChg>
        <pc:spChg chg="add del">
          <ac:chgData name="Yuemin DENG" userId="233b43d5-0b34-4ca4-9346-ed12676bcf63" providerId="ADAL" clId="{53EAA373-C464-45C5-A4AE-9BA73AB2F793}" dt="2023-12-11T09:47:18.660" v="939" actId="478"/>
          <ac:spMkLst>
            <pc:docMk/>
            <pc:sldMk cId="499515355" sldId="273"/>
            <ac:spMk id="10" creationId="{02542C0C-45B6-5279-EEC9-5F78D9D8F602}"/>
          </ac:spMkLst>
        </pc:spChg>
        <pc:graphicFrameChg chg="add mod modGraphic">
          <ac:chgData name="Yuemin DENG" userId="233b43d5-0b34-4ca4-9346-ed12676bcf63" providerId="ADAL" clId="{53EAA373-C464-45C5-A4AE-9BA73AB2F793}" dt="2023-12-11T09:47:37.780" v="943" actId="2711"/>
          <ac:graphicFrameMkLst>
            <pc:docMk/>
            <pc:sldMk cId="499515355" sldId="273"/>
            <ac:graphicFrameMk id="7" creationId="{3E9AE76E-2A68-A56B-70E6-281312595ABD}"/>
          </ac:graphicFrameMkLst>
        </pc:graphicFrameChg>
      </pc:sldChg>
      <pc:sldChg chg="addSp delSp modSp add mod">
        <pc:chgData name="Yuemin DENG" userId="233b43d5-0b34-4ca4-9346-ed12676bcf63" providerId="ADAL" clId="{53EAA373-C464-45C5-A4AE-9BA73AB2F793}" dt="2023-12-11T10:04:13.798" v="1159" actId="207"/>
        <pc:sldMkLst>
          <pc:docMk/>
          <pc:sldMk cId="4240185397" sldId="274"/>
        </pc:sldMkLst>
        <pc:spChg chg="mod">
          <ac:chgData name="Yuemin DENG" userId="233b43d5-0b34-4ca4-9346-ed12676bcf63" providerId="ADAL" clId="{53EAA373-C464-45C5-A4AE-9BA73AB2F793}" dt="2023-12-11T10:03:34.791" v="1150" actId="207"/>
          <ac:spMkLst>
            <pc:docMk/>
            <pc:sldMk cId="4240185397" sldId="274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13.798" v="1159" actId="207"/>
          <ac:spMkLst>
            <pc:docMk/>
            <pc:sldMk cId="4240185397" sldId="274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48.600" v="1137" actId="207"/>
          <ac:spMkLst>
            <pc:docMk/>
            <pc:sldMk cId="4240185397" sldId="274"/>
            <ac:spMk id="4" creationId="{52A0B543-5E6E-AF76-CA72-852D3F4E063E}"/>
          </ac:spMkLst>
        </pc:spChg>
        <pc:spChg chg="add mod">
          <ac:chgData name="Yuemin DENG" userId="233b43d5-0b34-4ca4-9346-ed12676bcf63" providerId="ADAL" clId="{53EAA373-C464-45C5-A4AE-9BA73AB2F793}" dt="2023-12-11T09:49:41.677" v="1014" actId="15"/>
          <ac:spMkLst>
            <pc:docMk/>
            <pc:sldMk cId="4240185397" sldId="274"/>
            <ac:spMk id="5" creationId="{B8EA3968-A7FD-9F6D-D9C4-5B9DF3025E5C}"/>
          </ac:spMkLst>
        </pc:spChg>
        <pc:spChg chg="add mod">
          <ac:chgData name="Yuemin DENG" userId="233b43d5-0b34-4ca4-9346-ed12676bcf63" providerId="ADAL" clId="{53EAA373-C464-45C5-A4AE-9BA73AB2F793}" dt="2023-12-11T10:02:50.544" v="1138" actId="207"/>
          <ac:spMkLst>
            <pc:docMk/>
            <pc:sldMk cId="4240185397" sldId="274"/>
            <ac:spMk id="6" creationId="{3C7AB2AB-AE4C-CB5C-ED8F-C1D94821B10A}"/>
          </ac:spMkLst>
        </pc:spChg>
        <pc:spChg chg="add mod">
          <ac:chgData name="Yuemin DENG" userId="233b43d5-0b34-4ca4-9346-ed12676bcf63" providerId="ADAL" clId="{53EAA373-C464-45C5-A4AE-9BA73AB2F793}" dt="2023-12-11T09:57:19.582" v="1093" actId="1076"/>
          <ac:spMkLst>
            <pc:docMk/>
            <pc:sldMk cId="4240185397" sldId="274"/>
            <ac:spMk id="7" creationId="{34EB29B4-75B5-0240-F47D-56166E375FE2}"/>
          </ac:spMkLst>
        </pc:spChg>
        <pc:spChg chg="add del">
          <ac:chgData name="Yuemin DENG" userId="233b43d5-0b34-4ca4-9346-ed12676bcf63" providerId="ADAL" clId="{53EAA373-C464-45C5-A4AE-9BA73AB2F793}" dt="2023-12-11T09:50:06.990" v="1017" actId="22"/>
          <ac:spMkLst>
            <pc:docMk/>
            <pc:sldMk cId="4240185397" sldId="274"/>
            <ac:spMk id="9" creationId="{B03524B1-290D-C321-5B0D-81E490081B6C}"/>
          </ac:spMkLst>
        </pc:spChg>
        <pc:spChg chg="del">
          <ac:chgData name="Yuemin DENG" userId="233b43d5-0b34-4ca4-9346-ed12676bcf63" providerId="ADAL" clId="{53EAA373-C464-45C5-A4AE-9BA73AB2F793}" dt="2023-12-11T09:48:20.292" v="958" actId="478"/>
          <ac:spMkLst>
            <pc:docMk/>
            <pc:sldMk cId="4240185397" sldId="274"/>
            <ac:spMk id="10" creationId="{02542C0C-45B6-5279-EEC9-5F78D9D8F602}"/>
          </ac:spMkLst>
        </pc:spChg>
      </pc:sldChg>
      <pc:sldChg chg="modSp add mod">
        <pc:chgData name="Yuemin DENG" userId="233b43d5-0b34-4ca4-9346-ed12676bcf63" providerId="ADAL" clId="{53EAA373-C464-45C5-A4AE-9BA73AB2F793}" dt="2023-12-11T10:04:17.568" v="1160" actId="207"/>
        <pc:sldMkLst>
          <pc:docMk/>
          <pc:sldMk cId="875418042" sldId="275"/>
        </pc:sldMkLst>
        <pc:spChg chg="mod">
          <ac:chgData name="Yuemin DENG" userId="233b43d5-0b34-4ca4-9346-ed12676bcf63" providerId="ADAL" clId="{53EAA373-C464-45C5-A4AE-9BA73AB2F793}" dt="2023-12-11T10:03:32.183" v="1149" actId="207"/>
          <ac:spMkLst>
            <pc:docMk/>
            <pc:sldMk cId="875418042" sldId="275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17.568" v="1160" actId="207"/>
          <ac:spMkLst>
            <pc:docMk/>
            <pc:sldMk cId="875418042" sldId="275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54.453" v="1139" actId="207"/>
          <ac:spMkLst>
            <pc:docMk/>
            <pc:sldMk cId="875418042" sldId="275"/>
            <ac:spMk id="4" creationId="{52A0B543-5E6E-AF76-CA72-852D3F4E063E}"/>
          </ac:spMkLst>
        </pc:spChg>
        <pc:spChg chg="mod">
          <ac:chgData name="Yuemin DENG" userId="233b43d5-0b34-4ca4-9346-ed12676bcf63" providerId="ADAL" clId="{53EAA373-C464-45C5-A4AE-9BA73AB2F793}" dt="2023-12-11T09:56:16.603" v="1085" actId="20577"/>
          <ac:spMkLst>
            <pc:docMk/>
            <pc:sldMk cId="875418042" sldId="275"/>
            <ac:spMk id="5" creationId="{B8EA3968-A7FD-9F6D-D9C4-5B9DF3025E5C}"/>
          </ac:spMkLst>
        </pc:spChg>
        <pc:spChg chg="mod">
          <ac:chgData name="Yuemin DENG" userId="233b43d5-0b34-4ca4-9346-ed12676bcf63" providerId="ADAL" clId="{53EAA373-C464-45C5-A4AE-9BA73AB2F793}" dt="2023-12-11T10:02:56.807" v="1140" actId="207"/>
          <ac:spMkLst>
            <pc:docMk/>
            <pc:sldMk cId="875418042" sldId="275"/>
            <ac:spMk id="6" creationId="{3C7AB2AB-AE4C-CB5C-ED8F-C1D94821B10A}"/>
          </ac:spMkLst>
        </pc:spChg>
        <pc:spChg chg="mod">
          <ac:chgData name="Yuemin DENG" userId="233b43d5-0b34-4ca4-9346-ed12676bcf63" providerId="ADAL" clId="{53EAA373-C464-45C5-A4AE-9BA73AB2F793}" dt="2023-12-11T09:57:26.088" v="1095" actId="1076"/>
          <ac:spMkLst>
            <pc:docMk/>
            <pc:sldMk cId="875418042" sldId="275"/>
            <ac:spMk id="7" creationId="{34EB29B4-75B5-0240-F47D-56166E375FE2}"/>
          </ac:spMkLst>
        </pc:spChg>
      </pc:sldChg>
      <pc:sldChg chg="modSp add mod">
        <pc:chgData name="Yuemin DENG" userId="233b43d5-0b34-4ca4-9346-ed12676bcf63" providerId="ADAL" clId="{53EAA373-C464-45C5-A4AE-9BA73AB2F793}" dt="2023-12-11T10:04:21.450" v="1161" actId="207"/>
        <pc:sldMkLst>
          <pc:docMk/>
          <pc:sldMk cId="1943320675" sldId="276"/>
        </pc:sldMkLst>
        <pc:spChg chg="mod">
          <ac:chgData name="Yuemin DENG" userId="233b43d5-0b34-4ca4-9346-ed12676bcf63" providerId="ADAL" clId="{53EAA373-C464-45C5-A4AE-9BA73AB2F793}" dt="2023-12-11T10:03:28.732" v="1148" actId="207"/>
          <ac:spMkLst>
            <pc:docMk/>
            <pc:sldMk cId="1943320675" sldId="276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21.450" v="1161" actId="207"/>
          <ac:spMkLst>
            <pc:docMk/>
            <pc:sldMk cId="1943320675" sldId="276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3:07.034" v="1144" actId="207"/>
          <ac:spMkLst>
            <pc:docMk/>
            <pc:sldMk cId="1943320675" sldId="276"/>
            <ac:spMk id="4" creationId="{52A0B543-5E6E-AF76-CA72-852D3F4E063E}"/>
          </ac:spMkLst>
        </pc:spChg>
        <pc:spChg chg="mod">
          <ac:chgData name="Yuemin DENG" userId="233b43d5-0b34-4ca4-9346-ed12676bcf63" providerId="ADAL" clId="{53EAA373-C464-45C5-A4AE-9BA73AB2F793}" dt="2023-12-11T10:03:04.018" v="1143" actId="207"/>
          <ac:spMkLst>
            <pc:docMk/>
            <pc:sldMk cId="1943320675" sldId="276"/>
            <ac:spMk id="6" creationId="{3C7AB2AB-AE4C-CB5C-ED8F-C1D94821B10A}"/>
          </ac:spMkLst>
        </pc:spChg>
        <pc:spChg chg="mod">
          <ac:chgData name="Yuemin DENG" userId="233b43d5-0b34-4ca4-9346-ed12676bcf63" providerId="ADAL" clId="{53EAA373-C464-45C5-A4AE-9BA73AB2F793}" dt="2023-12-11T09:57:10.421" v="1091" actId="1076"/>
          <ac:spMkLst>
            <pc:docMk/>
            <pc:sldMk cId="1943320675" sldId="276"/>
            <ac:spMk id="7" creationId="{34EB29B4-75B5-0240-F47D-56166E375FE2}"/>
          </ac:spMkLst>
        </pc:spChg>
      </pc:sldChg>
      <pc:sldChg chg="new del">
        <pc:chgData name="Yuemin DENG" userId="233b43d5-0b34-4ca4-9346-ed12676bcf63" providerId="ADAL" clId="{53EAA373-C464-45C5-A4AE-9BA73AB2F793}" dt="2023-12-11T09:57:55.822" v="1097" actId="680"/>
        <pc:sldMkLst>
          <pc:docMk/>
          <pc:sldMk cId="2811871930" sldId="277"/>
        </pc:sldMkLst>
      </pc:sldChg>
      <pc:sldChg chg="addSp delSp modSp new mod">
        <pc:chgData name="Yuemin DENG" userId="233b43d5-0b34-4ca4-9346-ed12676bcf63" providerId="ADAL" clId="{53EAA373-C464-45C5-A4AE-9BA73AB2F793}" dt="2023-12-11T10:03:21.257" v="1145" actId="207"/>
        <pc:sldMkLst>
          <pc:docMk/>
          <pc:sldMk cId="2905289188" sldId="277"/>
        </pc:sldMkLst>
        <pc:spChg chg="del mod">
          <ac:chgData name="Yuemin DENG" userId="233b43d5-0b34-4ca4-9346-ed12676bcf63" providerId="ADAL" clId="{53EAA373-C464-45C5-A4AE-9BA73AB2F793}" dt="2023-12-11T09:58:09.742" v="1106" actId="478"/>
          <ac:spMkLst>
            <pc:docMk/>
            <pc:sldMk cId="2905289188" sldId="277"/>
            <ac:spMk id="2" creationId="{FBDFD0DF-D7EE-CB69-6232-36B0C4CC038B}"/>
          </ac:spMkLst>
        </pc:spChg>
        <pc:spChg chg="add mod">
          <ac:chgData name="Yuemin DENG" userId="233b43d5-0b34-4ca4-9346-ed12676bcf63" providerId="ADAL" clId="{53EAA373-C464-45C5-A4AE-9BA73AB2F793}" dt="2023-12-11T10:03:21.257" v="1145" actId="207"/>
          <ac:spMkLst>
            <pc:docMk/>
            <pc:sldMk cId="2905289188" sldId="277"/>
            <ac:spMk id="3" creationId="{D44CE791-710A-1F6B-41C6-216A2BB0E605}"/>
          </ac:spMkLst>
        </pc:spChg>
      </pc:sldChg>
      <pc:sldChg chg="del">
        <pc:chgData name="Yuemin DENG" userId="233b43d5-0b34-4ca4-9346-ed12676bcf63" providerId="ADAL" clId="{53EAA373-C464-45C5-A4AE-9BA73AB2F793}" dt="2023-12-11T09:24:35.956" v="159" actId="47"/>
        <pc:sldMkLst>
          <pc:docMk/>
          <pc:sldMk cId="1611701862" sldId="279"/>
        </pc:sldMkLst>
      </pc:sldChg>
      <pc:sldChg chg="del">
        <pc:chgData name="Yuemin DENG" userId="233b43d5-0b34-4ca4-9346-ed12676bcf63" providerId="ADAL" clId="{53EAA373-C464-45C5-A4AE-9BA73AB2F793}" dt="2023-12-11T09:24:16.577" v="151" actId="47"/>
        <pc:sldMkLst>
          <pc:docMk/>
          <pc:sldMk cId="409097915" sldId="283"/>
        </pc:sldMkLst>
      </pc:sldChg>
      <pc:sldChg chg="del">
        <pc:chgData name="Yuemin DENG" userId="233b43d5-0b34-4ca4-9346-ed12676bcf63" providerId="ADAL" clId="{53EAA373-C464-45C5-A4AE-9BA73AB2F793}" dt="2023-12-11T09:24:17.460" v="152" actId="47"/>
        <pc:sldMkLst>
          <pc:docMk/>
          <pc:sldMk cId="1063967135" sldId="295"/>
        </pc:sldMkLst>
      </pc:sldChg>
      <pc:sldChg chg="del">
        <pc:chgData name="Yuemin DENG" userId="233b43d5-0b34-4ca4-9346-ed12676bcf63" providerId="ADAL" clId="{53EAA373-C464-45C5-A4AE-9BA73AB2F793}" dt="2023-12-11T09:24:18.879" v="154" actId="47"/>
        <pc:sldMkLst>
          <pc:docMk/>
          <pc:sldMk cId="3187539233" sldId="296"/>
        </pc:sldMkLst>
      </pc:sldChg>
      <pc:sldChg chg="del">
        <pc:chgData name="Yuemin DENG" userId="233b43d5-0b34-4ca4-9346-ed12676bcf63" providerId="ADAL" clId="{53EAA373-C464-45C5-A4AE-9BA73AB2F793}" dt="2023-12-11T09:24:19.656" v="155" actId="47"/>
        <pc:sldMkLst>
          <pc:docMk/>
          <pc:sldMk cId="559812052" sldId="297"/>
        </pc:sldMkLst>
      </pc:sldChg>
      <pc:sldChg chg="del">
        <pc:chgData name="Yuemin DENG" userId="233b43d5-0b34-4ca4-9346-ed12676bcf63" providerId="ADAL" clId="{53EAA373-C464-45C5-A4AE-9BA73AB2F793}" dt="2023-12-11T09:24:18.135" v="153" actId="47"/>
        <pc:sldMkLst>
          <pc:docMk/>
          <pc:sldMk cId="1692488086" sldId="299"/>
        </pc:sldMkLst>
      </pc:sldChg>
      <pc:sldChg chg="del">
        <pc:chgData name="Yuemin DENG" userId="233b43d5-0b34-4ca4-9346-ed12676bcf63" providerId="ADAL" clId="{53EAA373-C464-45C5-A4AE-9BA73AB2F793}" dt="2023-12-11T09:24:46.338" v="184" actId="47"/>
        <pc:sldMkLst>
          <pc:docMk/>
          <pc:sldMk cId="3266360503" sldId="301"/>
        </pc:sldMkLst>
      </pc:sldChg>
      <pc:sldChg chg="del">
        <pc:chgData name="Yuemin DENG" userId="233b43d5-0b34-4ca4-9346-ed12676bcf63" providerId="ADAL" clId="{53EAA373-C464-45C5-A4AE-9BA73AB2F793}" dt="2023-12-11T09:24:42.064" v="169" actId="47"/>
        <pc:sldMkLst>
          <pc:docMk/>
          <pc:sldMk cId="1425524605" sldId="302"/>
        </pc:sldMkLst>
      </pc:sldChg>
      <pc:sldChg chg="del">
        <pc:chgData name="Yuemin DENG" userId="233b43d5-0b34-4ca4-9346-ed12676bcf63" providerId="ADAL" clId="{53EAA373-C464-45C5-A4AE-9BA73AB2F793}" dt="2023-12-11T09:24:41.781" v="168" actId="47"/>
        <pc:sldMkLst>
          <pc:docMk/>
          <pc:sldMk cId="4101065492" sldId="303"/>
        </pc:sldMkLst>
      </pc:sldChg>
      <pc:sldChg chg="del">
        <pc:chgData name="Yuemin DENG" userId="233b43d5-0b34-4ca4-9346-ed12676bcf63" providerId="ADAL" clId="{53EAA373-C464-45C5-A4AE-9BA73AB2F793}" dt="2023-12-11T09:24:20.458" v="156" actId="47"/>
        <pc:sldMkLst>
          <pc:docMk/>
          <pc:sldMk cId="332734695" sldId="304"/>
        </pc:sldMkLst>
      </pc:sldChg>
      <pc:sldChg chg="del">
        <pc:chgData name="Yuemin DENG" userId="233b43d5-0b34-4ca4-9346-ed12676bcf63" providerId="ADAL" clId="{53EAA373-C464-45C5-A4AE-9BA73AB2F793}" dt="2023-12-11T09:24:45.741" v="183" actId="47"/>
        <pc:sldMkLst>
          <pc:docMk/>
          <pc:sldMk cId="2776501170" sldId="305"/>
        </pc:sldMkLst>
      </pc:sldChg>
      <pc:sldChg chg="del">
        <pc:chgData name="Yuemin DENG" userId="233b43d5-0b34-4ca4-9346-ed12676bcf63" providerId="ADAL" clId="{53EAA373-C464-45C5-A4AE-9BA73AB2F793}" dt="2023-12-11T09:24:45.427" v="182" actId="47"/>
        <pc:sldMkLst>
          <pc:docMk/>
          <pc:sldMk cId="2608282125" sldId="306"/>
        </pc:sldMkLst>
      </pc:sldChg>
      <pc:sldChg chg="del">
        <pc:chgData name="Yuemin DENG" userId="233b43d5-0b34-4ca4-9346-ed12676bcf63" providerId="ADAL" clId="{53EAA373-C464-45C5-A4AE-9BA73AB2F793}" dt="2023-12-11T09:24:45.176" v="181" actId="47"/>
        <pc:sldMkLst>
          <pc:docMk/>
          <pc:sldMk cId="3192891472" sldId="307"/>
        </pc:sldMkLst>
      </pc:sldChg>
      <pc:sldChg chg="del">
        <pc:chgData name="Yuemin DENG" userId="233b43d5-0b34-4ca4-9346-ed12676bcf63" providerId="ADAL" clId="{53EAA373-C464-45C5-A4AE-9BA73AB2F793}" dt="2023-12-11T09:24:44.971" v="180" actId="47"/>
        <pc:sldMkLst>
          <pc:docMk/>
          <pc:sldMk cId="3408887239" sldId="308"/>
        </pc:sldMkLst>
      </pc:sldChg>
      <pc:sldChg chg="del">
        <pc:chgData name="Yuemin DENG" userId="233b43d5-0b34-4ca4-9346-ed12676bcf63" providerId="ADAL" clId="{53EAA373-C464-45C5-A4AE-9BA73AB2F793}" dt="2023-12-11T09:24:44.782" v="179" actId="47"/>
        <pc:sldMkLst>
          <pc:docMk/>
          <pc:sldMk cId="3817051324" sldId="309"/>
        </pc:sldMkLst>
      </pc:sldChg>
      <pc:sldChg chg="del">
        <pc:chgData name="Yuemin DENG" userId="233b43d5-0b34-4ca4-9346-ed12676bcf63" providerId="ADAL" clId="{53EAA373-C464-45C5-A4AE-9BA73AB2F793}" dt="2023-12-11T09:24:44.626" v="178" actId="47"/>
        <pc:sldMkLst>
          <pc:docMk/>
          <pc:sldMk cId="1761893841" sldId="310"/>
        </pc:sldMkLst>
      </pc:sldChg>
      <pc:sldChg chg="del">
        <pc:chgData name="Yuemin DENG" userId="233b43d5-0b34-4ca4-9346-ed12676bcf63" providerId="ADAL" clId="{53EAA373-C464-45C5-A4AE-9BA73AB2F793}" dt="2023-12-11T09:24:44.106" v="176" actId="47"/>
        <pc:sldMkLst>
          <pc:docMk/>
          <pc:sldMk cId="87968473" sldId="311"/>
        </pc:sldMkLst>
      </pc:sldChg>
      <pc:sldChg chg="del">
        <pc:chgData name="Yuemin DENG" userId="233b43d5-0b34-4ca4-9346-ed12676bcf63" providerId="ADAL" clId="{53EAA373-C464-45C5-A4AE-9BA73AB2F793}" dt="2023-12-11T09:24:43.839" v="175" actId="47"/>
        <pc:sldMkLst>
          <pc:docMk/>
          <pc:sldMk cId="2953579923" sldId="312"/>
        </pc:sldMkLst>
      </pc:sldChg>
      <pc:sldChg chg="del">
        <pc:chgData name="Yuemin DENG" userId="233b43d5-0b34-4ca4-9346-ed12676bcf63" providerId="ADAL" clId="{53EAA373-C464-45C5-A4AE-9BA73AB2F793}" dt="2023-12-11T09:24:43.602" v="174" actId="47"/>
        <pc:sldMkLst>
          <pc:docMk/>
          <pc:sldMk cId="3797504162" sldId="313"/>
        </pc:sldMkLst>
      </pc:sldChg>
      <pc:sldChg chg="del">
        <pc:chgData name="Yuemin DENG" userId="233b43d5-0b34-4ca4-9346-ed12676bcf63" providerId="ADAL" clId="{53EAA373-C464-45C5-A4AE-9BA73AB2F793}" dt="2023-12-11T09:24:43.273" v="173" actId="47"/>
        <pc:sldMkLst>
          <pc:docMk/>
          <pc:sldMk cId="1491718259" sldId="314"/>
        </pc:sldMkLst>
      </pc:sldChg>
      <pc:sldChg chg="del">
        <pc:chgData name="Yuemin DENG" userId="233b43d5-0b34-4ca4-9346-ed12676bcf63" providerId="ADAL" clId="{53EAA373-C464-45C5-A4AE-9BA73AB2F793}" dt="2023-12-11T09:24:42.975" v="172" actId="47"/>
        <pc:sldMkLst>
          <pc:docMk/>
          <pc:sldMk cId="455475681" sldId="315"/>
        </pc:sldMkLst>
      </pc:sldChg>
      <pc:sldChg chg="del">
        <pc:chgData name="Yuemin DENG" userId="233b43d5-0b34-4ca4-9346-ed12676bcf63" providerId="ADAL" clId="{53EAA373-C464-45C5-A4AE-9BA73AB2F793}" dt="2023-12-11T09:24:42.708" v="171" actId="47"/>
        <pc:sldMkLst>
          <pc:docMk/>
          <pc:sldMk cId="3889193921" sldId="316"/>
        </pc:sldMkLst>
      </pc:sldChg>
      <pc:sldChg chg="del">
        <pc:chgData name="Yuemin DENG" userId="233b43d5-0b34-4ca4-9346-ed12676bcf63" providerId="ADAL" clId="{53EAA373-C464-45C5-A4AE-9BA73AB2F793}" dt="2023-12-11T09:24:42.363" v="170" actId="47"/>
        <pc:sldMkLst>
          <pc:docMk/>
          <pc:sldMk cId="61276064" sldId="317"/>
        </pc:sldMkLst>
      </pc:sldChg>
      <pc:sldChg chg="del">
        <pc:chgData name="Yuemin DENG" userId="233b43d5-0b34-4ca4-9346-ed12676bcf63" providerId="ADAL" clId="{53EAA373-C464-45C5-A4AE-9BA73AB2F793}" dt="2023-12-11T09:24:40.495" v="165" actId="47"/>
        <pc:sldMkLst>
          <pc:docMk/>
          <pc:sldMk cId="104983052" sldId="319"/>
        </pc:sldMkLst>
      </pc:sldChg>
      <pc:sldChg chg="del">
        <pc:chgData name="Yuemin DENG" userId="233b43d5-0b34-4ca4-9346-ed12676bcf63" providerId="ADAL" clId="{53EAA373-C464-45C5-A4AE-9BA73AB2F793}" dt="2023-12-11T09:24:41.499" v="167" actId="47"/>
        <pc:sldMkLst>
          <pc:docMk/>
          <pc:sldMk cId="1158807165" sldId="320"/>
        </pc:sldMkLst>
      </pc:sldChg>
      <pc:sldChg chg="del">
        <pc:chgData name="Yuemin DENG" userId="233b43d5-0b34-4ca4-9346-ed12676bcf63" providerId="ADAL" clId="{53EAA373-C464-45C5-A4AE-9BA73AB2F793}" dt="2023-12-11T09:24:41.123" v="166" actId="47"/>
        <pc:sldMkLst>
          <pc:docMk/>
          <pc:sldMk cId="2625788449" sldId="321"/>
        </pc:sldMkLst>
      </pc:sldChg>
      <pc:sldChg chg="del">
        <pc:chgData name="Yuemin DENG" userId="233b43d5-0b34-4ca4-9346-ed12676bcf63" providerId="ADAL" clId="{53EAA373-C464-45C5-A4AE-9BA73AB2F793}" dt="2023-12-11T09:24:39.789" v="164" actId="47"/>
        <pc:sldMkLst>
          <pc:docMk/>
          <pc:sldMk cId="4068391115" sldId="322"/>
        </pc:sldMkLst>
      </pc:sldChg>
      <pc:sldChg chg="del">
        <pc:chgData name="Yuemin DENG" userId="233b43d5-0b34-4ca4-9346-ed12676bcf63" providerId="ADAL" clId="{53EAA373-C464-45C5-A4AE-9BA73AB2F793}" dt="2023-12-11T09:24:39.271" v="163" actId="47"/>
        <pc:sldMkLst>
          <pc:docMk/>
          <pc:sldMk cId="212002931" sldId="323"/>
        </pc:sldMkLst>
      </pc:sldChg>
      <pc:sldChg chg="del">
        <pc:chgData name="Yuemin DENG" userId="233b43d5-0b34-4ca4-9346-ed12676bcf63" providerId="ADAL" clId="{53EAA373-C464-45C5-A4AE-9BA73AB2F793}" dt="2023-12-11T09:24:44.358" v="177" actId="47"/>
        <pc:sldMkLst>
          <pc:docMk/>
          <pc:sldMk cId="3087848522" sldId="324"/>
        </pc:sldMkLst>
      </pc:sldChg>
      <pc:sldChg chg="del">
        <pc:chgData name="Yuemin DENG" userId="233b43d5-0b34-4ca4-9346-ed12676bcf63" providerId="ADAL" clId="{53EAA373-C464-45C5-A4AE-9BA73AB2F793}" dt="2023-12-11T09:24:38.377" v="162" actId="47"/>
        <pc:sldMkLst>
          <pc:docMk/>
          <pc:sldMk cId="1053308609" sldId="325"/>
        </pc:sldMkLst>
      </pc:sldChg>
      <pc:sldChg chg="del">
        <pc:chgData name="Yuemin DENG" userId="233b43d5-0b34-4ca4-9346-ed12676bcf63" providerId="ADAL" clId="{53EAA373-C464-45C5-A4AE-9BA73AB2F793}" dt="2023-12-11T09:24:37.706" v="161" actId="47"/>
        <pc:sldMkLst>
          <pc:docMk/>
          <pc:sldMk cId="4202947563" sldId="326"/>
        </pc:sldMkLst>
      </pc:sldChg>
    </pc:docChg>
  </pc:docChgLst>
  <pc:docChgLst>
    <pc:chgData name="Yuemin DENG" userId="S::ydeng@ecologic-france.com::233b43d5-0b34-4ca4-9346-ed12676bcf63" providerId="AD" clId="Web-{2B579DC8-BF7A-5948-856F-737CDDE271DD}"/>
    <pc:docChg chg="modSld">
      <pc:chgData name="Yuemin DENG" userId="S::ydeng@ecologic-france.com::233b43d5-0b34-4ca4-9346-ed12676bcf63" providerId="AD" clId="Web-{2B579DC8-BF7A-5948-856F-737CDDE271DD}" dt="2023-12-11T16:04:44.111" v="1" actId="20577"/>
      <pc:docMkLst>
        <pc:docMk/>
      </pc:docMkLst>
      <pc:sldChg chg="modSp">
        <pc:chgData name="Yuemin DENG" userId="S::ydeng@ecologic-france.com::233b43d5-0b34-4ca4-9346-ed12676bcf63" providerId="AD" clId="Web-{2B579DC8-BF7A-5948-856F-737CDDE271DD}" dt="2023-12-11T16:04:44.111" v="1" actId="20577"/>
        <pc:sldMkLst>
          <pc:docMk/>
          <pc:sldMk cId="2905289188" sldId="277"/>
        </pc:sldMkLst>
        <pc:spChg chg="mod">
          <ac:chgData name="Yuemin DENG" userId="S::ydeng@ecologic-france.com::233b43d5-0b34-4ca4-9346-ed12676bcf63" providerId="AD" clId="Web-{2B579DC8-BF7A-5948-856F-737CDDE271DD}" dt="2023-12-11T16:04:44.111" v="1" actId="20577"/>
          <ac:spMkLst>
            <pc:docMk/>
            <pc:sldMk cId="2905289188" sldId="277"/>
            <ac:spMk id="3" creationId="{D44CE791-710A-1F6B-41C6-216A2BB0E605}"/>
          </ac:spMkLst>
        </pc:spChg>
      </pc:sldChg>
    </pc:docChg>
  </pc:docChgLst>
  <pc:docChgLst>
    <pc:chgData name="Yuemin DENG" userId="S::ydeng@ecologic-france.com::233b43d5-0b34-4ca4-9346-ed12676bcf63" providerId="AD" clId="Web-{17981AD0-4592-FAC3-2809-FAEF0C59F3E1}"/>
    <pc:docChg chg="modSld">
      <pc:chgData name="Yuemin DENG" userId="S::ydeng@ecologic-france.com::233b43d5-0b34-4ca4-9346-ed12676bcf63" providerId="AD" clId="Web-{17981AD0-4592-FAC3-2809-FAEF0C59F3E1}" dt="2023-12-13T09:48:47.778" v="1" actId="20577"/>
      <pc:docMkLst>
        <pc:docMk/>
      </pc:docMkLst>
      <pc:sldChg chg="modSp">
        <pc:chgData name="Yuemin DENG" userId="S::ydeng@ecologic-france.com::233b43d5-0b34-4ca4-9346-ed12676bcf63" providerId="AD" clId="Web-{17981AD0-4592-FAC3-2809-FAEF0C59F3E1}" dt="2023-12-13T09:48:47.778" v="1" actId="20577"/>
        <pc:sldMkLst>
          <pc:docMk/>
          <pc:sldMk cId="1329788913" sldId="267"/>
        </pc:sldMkLst>
        <pc:spChg chg="mod">
          <ac:chgData name="Yuemin DENG" userId="S::ydeng@ecologic-france.com::233b43d5-0b34-4ca4-9346-ed12676bcf63" providerId="AD" clId="Web-{17981AD0-4592-FAC3-2809-FAEF0C59F3E1}" dt="2023-12-13T09:48:47.778" v="1" actId="20577"/>
          <ac:spMkLst>
            <pc:docMk/>
            <pc:sldMk cId="1329788913" sldId="267"/>
            <ac:spMk id="5" creationId="{DCAF2E84-A825-DD6F-68A7-0B3221DF0A94}"/>
          </ac:spMkLst>
        </pc:spChg>
      </pc:sldChg>
    </pc:docChg>
  </pc:docChgLst>
  <pc:docChgLst>
    <pc:chgData name="Yuemin DENG" userId="S::ydeng@ecologic-france.com::233b43d5-0b34-4ca4-9346-ed12676bcf63" providerId="AD" clId="Web-{D4D6D037-BDD9-8C5D-CF5D-A020756787C8}"/>
    <pc:docChg chg="modSld">
      <pc:chgData name="Yuemin DENG" userId="S::ydeng@ecologic-france.com::233b43d5-0b34-4ca4-9346-ed12676bcf63" providerId="AD" clId="Web-{D4D6D037-BDD9-8C5D-CF5D-A020756787C8}" dt="2023-12-14T09:31:39.145" v="0" actId="20577"/>
      <pc:docMkLst>
        <pc:docMk/>
      </pc:docMkLst>
      <pc:sldChg chg="modSp">
        <pc:chgData name="Yuemin DENG" userId="S::ydeng@ecologic-france.com::233b43d5-0b34-4ca4-9346-ed12676bcf63" providerId="AD" clId="Web-{D4D6D037-BDD9-8C5D-CF5D-A020756787C8}" dt="2023-12-14T09:31:39.145" v="0" actId="20577"/>
        <pc:sldMkLst>
          <pc:docMk/>
          <pc:sldMk cId="1329788913" sldId="267"/>
        </pc:sldMkLst>
        <pc:spChg chg="mod">
          <ac:chgData name="Yuemin DENG" userId="S::ydeng@ecologic-france.com::233b43d5-0b34-4ca4-9346-ed12676bcf63" providerId="AD" clId="Web-{D4D6D037-BDD9-8C5D-CF5D-A020756787C8}" dt="2023-12-14T09:31:39.145" v="0" actId="20577"/>
          <ac:spMkLst>
            <pc:docMk/>
            <pc:sldMk cId="1329788913" sldId="267"/>
            <ac:spMk id="5" creationId="{DCAF2E84-A825-DD6F-68A7-0B3221DF0A94}"/>
          </ac:spMkLst>
        </pc:spChg>
      </pc:sldChg>
    </pc:docChg>
  </pc:docChgLst>
  <pc:docChgLst>
    <pc:chgData name="Yuemin DENG" userId="S::ydeng@ecologic-france.com::233b43d5-0b34-4ca4-9346-ed12676bcf63" providerId="AD" clId="Web-{65BD09B1-26D3-4725-04AB-8A662333572B}"/>
    <pc:docChg chg="modSld">
      <pc:chgData name="Yuemin DENG" userId="S::ydeng@ecologic-france.com::233b43d5-0b34-4ca4-9346-ed12676bcf63" providerId="AD" clId="Web-{65BD09B1-26D3-4725-04AB-8A662333572B}" dt="2023-12-13T09:11:46.189" v="10" actId="20577"/>
      <pc:docMkLst>
        <pc:docMk/>
      </pc:docMkLst>
      <pc:sldChg chg="modSp">
        <pc:chgData name="Yuemin DENG" userId="S::ydeng@ecologic-france.com::233b43d5-0b34-4ca4-9346-ed12676bcf63" providerId="AD" clId="Web-{65BD09B1-26D3-4725-04AB-8A662333572B}" dt="2023-12-13T09:10:56.751" v="2"/>
        <pc:sldMkLst>
          <pc:docMk/>
          <pc:sldMk cId="1329788913" sldId="267"/>
        </pc:sldMkLst>
        <pc:spChg chg="mod">
          <ac:chgData name="Yuemin DENG" userId="S::ydeng@ecologic-france.com::233b43d5-0b34-4ca4-9346-ed12676bcf63" providerId="AD" clId="Web-{65BD09B1-26D3-4725-04AB-8A662333572B}" dt="2023-12-13T09:10:56.751" v="2"/>
          <ac:spMkLst>
            <pc:docMk/>
            <pc:sldMk cId="1329788913" sldId="267"/>
            <ac:spMk id="2" creationId="{B8AEDA7D-E656-3A8D-01DC-116D28D8B383}"/>
          </ac:spMkLst>
        </pc:spChg>
        <pc:spChg chg="mod">
          <ac:chgData name="Yuemin DENG" userId="S::ydeng@ecologic-france.com::233b43d5-0b34-4ca4-9346-ed12676bcf63" providerId="AD" clId="Web-{65BD09B1-26D3-4725-04AB-8A662333572B}" dt="2023-12-13T09:10:49.298" v="1" actId="20577"/>
          <ac:spMkLst>
            <pc:docMk/>
            <pc:sldMk cId="1329788913" sldId="267"/>
            <ac:spMk id="5" creationId="{DCAF2E84-A825-DD6F-68A7-0B3221DF0A94}"/>
          </ac:spMkLst>
        </pc:spChg>
      </pc:sldChg>
      <pc:sldChg chg="modSp">
        <pc:chgData name="Yuemin DENG" userId="S::ydeng@ecologic-france.com::233b43d5-0b34-4ca4-9346-ed12676bcf63" providerId="AD" clId="Web-{65BD09B1-26D3-4725-04AB-8A662333572B}" dt="2023-12-13T09:11:46.189" v="10" actId="20577"/>
        <pc:sldMkLst>
          <pc:docMk/>
          <pc:sldMk cId="4240185397" sldId="274"/>
        </pc:sldMkLst>
        <pc:spChg chg="mod">
          <ac:chgData name="Yuemin DENG" userId="S::ydeng@ecologic-france.com::233b43d5-0b34-4ca4-9346-ed12676bcf63" providerId="AD" clId="Web-{65BD09B1-26D3-4725-04AB-8A662333572B}" dt="2023-12-13T09:11:46.189" v="10" actId="20577"/>
          <ac:spMkLst>
            <pc:docMk/>
            <pc:sldMk cId="4240185397" sldId="274"/>
            <ac:spMk id="5" creationId="{B8EA3968-A7FD-9F6D-D9C4-5B9DF3025E5C}"/>
          </ac:spMkLst>
        </pc:spChg>
      </pc:sldChg>
    </pc:docChg>
  </pc:docChgLst>
  <pc:docChgLst>
    <pc:chgData name="Myriam NGUYEN-THE" userId="S::mnguyenthe@ecologic-france.com::718553e8-bfac-4250-9306-c5fcc1fb2be1" providerId="AD" clId="Web-{ED93A193-1DA8-9B92-8CDC-A155C8C6E11A}"/>
    <pc:docChg chg="addSld modSection">
      <pc:chgData name="Myriam NGUYEN-THE" userId="S::mnguyenthe@ecologic-france.com::718553e8-bfac-4250-9306-c5fcc1fb2be1" providerId="AD" clId="Web-{ED93A193-1DA8-9B92-8CDC-A155C8C6E11A}" dt="2023-12-19T13:22:22.141" v="0"/>
      <pc:docMkLst>
        <pc:docMk/>
      </pc:docMkLst>
      <pc:sldChg chg="new">
        <pc:chgData name="Myriam NGUYEN-THE" userId="S::mnguyenthe@ecologic-france.com::718553e8-bfac-4250-9306-c5fcc1fb2be1" providerId="AD" clId="Web-{ED93A193-1DA8-9B92-8CDC-A155C8C6E11A}" dt="2023-12-19T13:22:22.141" v="0"/>
        <pc:sldMkLst>
          <pc:docMk/>
          <pc:sldMk cId="2819484255" sldId="278"/>
        </pc:sldMkLst>
      </pc:sldChg>
    </pc:docChg>
  </pc:docChgLst>
  <pc:docChgLst>
    <pc:chgData name="Yuemin DENG" userId="233b43d5-0b34-4ca4-9346-ed12676bcf63" providerId="ADAL" clId="{38F500B3-5306-4779-BD42-0274B710CC65}"/>
    <pc:docChg chg="undo custSel modSld">
      <pc:chgData name="Yuemin DENG" userId="233b43d5-0b34-4ca4-9346-ed12676bcf63" providerId="ADAL" clId="{38F500B3-5306-4779-BD42-0274B710CC65}" dt="2023-12-14T09:29:28.081" v="366"/>
      <pc:docMkLst>
        <pc:docMk/>
      </pc:docMkLst>
      <pc:sldChg chg="modSp mod">
        <pc:chgData name="Yuemin DENG" userId="233b43d5-0b34-4ca4-9346-ed12676bcf63" providerId="ADAL" clId="{38F500B3-5306-4779-BD42-0274B710CC65}" dt="2023-12-14T09:23:03.646" v="0" actId="2711"/>
        <pc:sldMkLst>
          <pc:docMk/>
          <pc:sldMk cId="1329788913" sldId="267"/>
        </pc:sldMkLst>
        <pc:spChg chg="mod">
          <ac:chgData name="Yuemin DENG" userId="233b43d5-0b34-4ca4-9346-ed12676bcf63" providerId="ADAL" clId="{38F500B3-5306-4779-BD42-0274B710CC65}" dt="2023-12-14T09:23:03.646" v="0" actId="2711"/>
          <ac:spMkLst>
            <pc:docMk/>
            <pc:sldMk cId="1329788913" sldId="267"/>
            <ac:spMk id="2" creationId="{B8AEDA7D-E656-3A8D-01DC-116D28D8B383}"/>
          </ac:spMkLst>
        </pc:spChg>
        <pc:spChg chg="mod">
          <ac:chgData name="Yuemin DENG" userId="233b43d5-0b34-4ca4-9346-ed12676bcf63" providerId="ADAL" clId="{38F500B3-5306-4779-BD42-0274B710CC65}" dt="2023-12-14T09:23:03.646" v="0" actId="2711"/>
          <ac:spMkLst>
            <pc:docMk/>
            <pc:sldMk cId="1329788913" sldId="267"/>
            <ac:spMk id="3" creationId="{DE1CF9DA-290F-A5F7-E1CF-27E91F86DA6D}"/>
          </ac:spMkLst>
        </pc:spChg>
        <pc:spChg chg="mod">
          <ac:chgData name="Yuemin DENG" userId="233b43d5-0b34-4ca4-9346-ed12676bcf63" providerId="ADAL" clId="{38F500B3-5306-4779-BD42-0274B710CC65}" dt="2023-12-14T09:23:03.646" v="0" actId="2711"/>
          <ac:spMkLst>
            <pc:docMk/>
            <pc:sldMk cId="1329788913" sldId="267"/>
            <ac:spMk id="5" creationId="{DCAF2E84-A825-DD6F-68A7-0B3221DF0A94}"/>
          </ac:spMkLst>
        </pc:spChg>
      </pc:sldChg>
      <pc:sldChg chg="modSp mod">
        <pc:chgData name="Yuemin DENG" userId="233b43d5-0b34-4ca4-9346-ed12676bcf63" providerId="ADAL" clId="{38F500B3-5306-4779-BD42-0274B710CC65}" dt="2023-12-14T09:28:42.240" v="356"/>
        <pc:sldMkLst>
          <pc:docMk/>
          <pc:sldMk cId="3787148620" sldId="268"/>
        </pc:sldMkLst>
        <pc:spChg chg="mod">
          <ac:chgData name="Yuemin DENG" userId="233b43d5-0b34-4ca4-9346-ed12676bcf63" providerId="ADAL" clId="{38F500B3-5306-4779-BD42-0274B710CC65}" dt="2023-12-14T09:28:42.240" v="356"/>
          <ac:spMkLst>
            <pc:docMk/>
            <pc:sldMk cId="3787148620" sldId="268"/>
            <ac:spMk id="2" creationId="{21F6C474-E7A3-12F4-1B4C-A321DF9379E2}"/>
          </ac:spMkLst>
        </pc:spChg>
        <pc:spChg chg="mod">
          <ac:chgData name="Yuemin DENG" userId="233b43d5-0b34-4ca4-9346-ed12676bcf63" providerId="ADAL" clId="{38F500B3-5306-4779-BD42-0274B710CC65}" dt="2023-12-14T09:23:23.371" v="1" actId="2711"/>
          <ac:spMkLst>
            <pc:docMk/>
            <pc:sldMk cId="3787148620" sldId="268"/>
            <ac:spMk id="4" creationId="{51B44C88-A798-57E1-908D-3A956ABED84E}"/>
          </ac:spMkLst>
        </pc:spChg>
      </pc:sldChg>
      <pc:sldChg chg="modSp mod">
        <pc:chgData name="Yuemin DENG" userId="233b43d5-0b34-4ca4-9346-ed12676bcf63" providerId="ADAL" clId="{38F500B3-5306-4779-BD42-0274B710CC65}" dt="2023-12-14T09:28:46.048" v="357"/>
        <pc:sldMkLst>
          <pc:docMk/>
          <pc:sldMk cId="2850686660" sldId="269"/>
        </pc:sldMkLst>
        <pc:spChg chg="mod">
          <ac:chgData name="Yuemin DENG" userId="233b43d5-0b34-4ca4-9346-ed12676bcf63" providerId="ADAL" clId="{38F500B3-5306-4779-BD42-0274B710CC65}" dt="2023-12-14T09:28:46.048" v="357"/>
          <ac:spMkLst>
            <pc:docMk/>
            <pc:sldMk cId="2850686660" sldId="269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3:31.352" v="2" actId="2711"/>
          <ac:spMkLst>
            <pc:docMk/>
            <pc:sldMk cId="2850686660" sldId="269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3:46.839" v="43" actId="1076"/>
          <ac:spMkLst>
            <pc:docMk/>
            <pc:sldMk cId="2850686660" sldId="269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3:43.099" v="42" actId="14100"/>
          <ac:spMkLst>
            <pc:docMk/>
            <pc:sldMk cId="2850686660" sldId="269"/>
            <ac:spMk id="6" creationId="{3ED6C20C-8EC6-500F-55B2-054905DDAF7D}"/>
          </ac:spMkLst>
        </pc:spChg>
        <pc:spChg chg="mod">
          <ac:chgData name="Yuemin DENG" userId="233b43d5-0b34-4ca4-9346-ed12676bcf63" providerId="ADAL" clId="{38F500B3-5306-4779-BD42-0274B710CC65}" dt="2023-12-14T09:23:49.962" v="44" actId="1076"/>
          <ac:spMkLst>
            <pc:docMk/>
            <pc:sldMk cId="2850686660" sldId="269"/>
            <ac:spMk id="7" creationId="{F5501EF1-17F0-0801-E798-502E302AD6D9}"/>
          </ac:spMkLst>
        </pc:spChg>
        <pc:spChg chg="mod">
          <ac:chgData name="Yuemin DENG" userId="233b43d5-0b34-4ca4-9346-ed12676bcf63" providerId="ADAL" clId="{38F500B3-5306-4779-BD42-0274B710CC65}" dt="2023-12-14T09:24:03.808" v="74" actId="14100"/>
          <ac:spMkLst>
            <pc:docMk/>
            <pc:sldMk cId="2850686660" sldId="269"/>
            <ac:spMk id="8" creationId="{B2CE82BA-7E3C-2DAA-2EC3-734B64AFF540}"/>
          </ac:spMkLst>
        </pc:spChg>
        <pc:spChg chg="mod">
          <ac:chgData name="Yuemin DENG" userId="233b43d5-0b34-4ca4-9346-ed12676bcf63" providerId="ADAL" clId="{38F500B3-5306-4779-BD42-0274B710CC65}" dt="2023-12-14T09:24:23.280" v="138" actId="1076"/>
          <ac:spMkLst>
            <pc:docMk/>
            <pc:sldMk cId="2850686660" sldId="269"/>
            <ac:spMk id="9" creationId="{E4E76DAD-65B3-A56C-4142-2C05FDE8B528}"/>
          </ac:spMkLst>
        </pc:spChg>
        <pc:spChg chg="mod">
          <ac:chgData name="Yuemin DENG" userId="233b43d5-0b34-4ca4-9346-ed12676bcf63" providerId="ADAL" clId="{38F500B3-5306-4779-BD42-0274B710CC65}" dt="2023-12-14T09:24:19.056" v="137" actId="14100"/>
          <ac:spMkLst>
            <pc:docMk/>
            <pc:sldMk cId="2850686660" sldId="269"/>
            <ac:spMk id="10" creationId="{02542C0C-45B6-5279-EEC9-5F78D9D8F602}"/>
          </ac:spMkLst>
        </pc:spChg>
        <pc:spChg chg="mod">
          <ac:chgData name="Yuemin DENG" userId="233b43d5-0b34-4ca4-9346-ed12676bcf63" providerId="ADAL" clId="{38F500B3-5306-4779-BD42-0274B710CC65}" dt="2023-12-14T09:23:31.352" v="2" actId="2711"/>
          <ac:spMkLst>
            <pc:docMk/>
            <pc:sldMk cId="2850686660" sldId="269"/>
            <ac:spMk id="11" creationId="{2E5833F9-2753-7504-2802-457E1CD71FE6}"/>
          </ac:spMkLst>
        </pc:spChg>
      </pc:sldChg>
      <pc:sldChg chg="modSp mod">
        <pc:chgData name="Yuemin DENG" userId="233b43d5-0b34-4ca4-9346-ed12676bcf63" providerId="ADAL" clId="{38F500B3-5306-4779-BD42-0274B710CC65}" dt="2023-12-14T09:28:54.874" v="359"/>
        <pc:sldMkLst>
          <pc:docMk/>
          <pc:sldMk cId="389994397" sldId="270"/>
        </pc:sldMkLst>
        <pc:spChg chg="mod">
          <ac:chgData name="Yuemin DENG" userId="233b43d5-0b34-4ca4-9346-ed12676bcf63" providerId="ADAL" clId="{38F500B3-5306-4779-BD42-0274B710CC65}" dt="2023-12-14T09:28:54.874" v="359"/>
          <ac:spMkLst>
            <pc:docMk/>
            <pc:sldMk cId="389994397" sldId="270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4:34.071" v="139" actId="2711"/>
          <ac:spMkLst>
            <pc:docMk/>
            <pc:sldMk cId="389994397" sldId="270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4:34.071" v="139" actId="2711"/>
          <ac:spMkLst>
            <pc:docMk/>
            <pc:sldMk cId="389994397" sldId="270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4:52.061" v="230" actId="1076"/>
          <ac:spMkLst>
            <pc:docMk/>
            <pc:sldMk cId="389994397" sldId="270"/>
            <ac:spMk id="10" creationId="{02542C0C-45B6-5279-EEC9-5F78D9D8F602}"/>
          </ac:spMkLst>
        </pc:spChg>
      </pc:sldChg>
      <pc:sldChg chg="modSp mod">
        <pc:chgData name="Yuemin DENG" userId="233b43d5-0b34-4ca4-9346-ed12676bcf63" providerId="ADAL" clId="{38F500B3-5306-4779-BD42-0274B710CC65}" dt="2023-12-14T09:28:58.402" v="360"/>
        <pc:sldMkLst>
          <pc:docMk/>
          <pc:sldMk cId="757473813" sldId="271"/>
        </pc:sldMkLst>
        <pc:spChg chg="mod">
          <ac:chgData name="Yuemin DENG" userId="233b43d5-0b34-4ca4-9346-ed12676bcf63" providerId="ADAL" clId="{38F500B3-5306-4779-BD42-0274B710CC65}" dt="2023-12-14T09:28:58.402" v="360"/>
          <ac:spMkLst>
            <pc:docMk/>
            <pc:sldMk cId="757473813" sldId="271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5:18.350" v="232" actId="2711"/>
          <ac:spMkLst>
            <pc:docMk/>
            <pc:sldMk cId="757473813" sldId="271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5:24.683" v="233" actId="2711"/>
          <ac:spMkLst>
            <pc:docMk/>
            <pc:sldMk cId="757473813" sldId="271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5:38.583" v="337" actId="14100"/>
          <ac:spMkLst>
            <pc:docMk/>
            <pc:sldMk cId="757473813" sldId="271"/>
            <ac:spMk id="10" creationId="{02542C0C-45B6-5279-EEC9-5F78D9D8F602}"/>
          </ac:spMkLst>
        </pc:spChg>
      </pc:sldChg>
      <pc:sldChg chg="modSp mod">
        <pc:chgData name="Yuemin DENG" userId="233b43d5-0b34-4ca4-9346-ed12676bcf63" providerId="ADAL" clId="{38F500B3-5306-4779-BD42-0274B710CC65}" dt="2023-12-14T09:29:03.901" v="361"/>
        <pc:sldMkLst>
          <pc:docMk/>
          <pc:sldMk cId="3740904848" sldId="272"/>
        </pc:sldMkLst>
        <pc:spChg chg="mod">
          <ac:chgData name="Yuemin DENG" userId="233b43d5-0b34-4ca4-9346-ed12676bcf63" providerId="ADAL" clId="{38F500B3-5306-4779-BD42-0274B710CC65}" dt="2023-12-14T09:29:03.901" v="361"/>
          <ac:spMkLst>
            <pc:docMk/>
            <pc:sldMk cId="3740904848" sldId="272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5:50.022" v="338" actId="2711"/>
          <ac:spMkLst>
            <pc:docMk/>
            <pc:sldMk cId="3740904848" sldId="272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5:50.022" v="338" actId="2711"/>
          <ac:spMkLst>
            <pc:docMk/>
            <pc:sldMk cId="3740904848" sldId="272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6:01.546" v="341" actId="1076"/>
          <ac:spMkLst>
            <pc:docMk/>
            <pc:sldMk cId="3740904848" sldId="272"/>
            <ac:spMk id="8" creationId="{A62EC114-4C7E-895C-5BF8-9B996B262544}"/>
          </ac:spMkLst>
        </pc:spChg>
        <pc:spChg chg="mod">
          <ac:chgData name="Yuemin DENG" userId="233b43d5-0b34-4ca4-9346-ed12676bcf63" providerId="ADAL" clId="{38F500B3-5306-4779-BD42-0274B710CC65}" dt="2023-12-14T09:25:50.022" v="338" actId="2711"/>
          <ac:spMkLst>
            <pc:docMk/>
            <pc:sldMk cId="3740904848" sldId="272"/>
            <ac:spMk id="9" creationId="{48C682E5-B300-F8BE-F8C1-2678FE20EC52}"/>
          </ac:spMkLst>
        </pc:spChg>
        <pc:graphicFrameChg chg="modGraphic">
          <ac:chgData name="Yuemin DENG" userId="233b43d5-0b34-4ca4-9346-ed12676bcf63" providerId="ADAL" clId="{38F500B3-5306-4779-BD42-0274B710CC65}" dt="2023-12-14T09:25:59.193" v="339" actId="2711"/>
          <ac:graphicFrameMkLst>
            <pc:docMk/>
            <pc:sldMk cId="3740904848" sldId="272"/>
            <ac:graphicFrameMk id="6" creationId="{488E830D-C745-29E9-8B7E-AD8C6D5786F5}"/>
          </ac:graphicFrameMkLst>
        </pc:graphicFrameChg>
        <pc:graphicFrameChg chg="modGraphic">
          <ac:chgData name="Yuemin DENG" userId="233b43d5-0b34-4ca4-9346-ed12676bcf63" providerId="ADAL" clId="{38F500B3-5306-4779-BD42-0274B710CC65}" dt="2023-12-14T09:26:07.915" v="342" actId="2711"/>
          <ac:graphicFrameMkLst>
            <pc:docMk/>
            <pc:sldMk cId="3740904848" sldId="272"/>
            <ac:graphicFrameMk id="7" creationId="{16857FE0-5589-2ECA-C250-ECAF2091461D}"/>
          </ac:graphicFrameMkLst>
        </pc:graphicFrameChg>
      </pc:sldChg>
      <pc:sldChg chg="modSp mod">
        <pc:chgData name="Yuemin DENG" userId="233b43d5-0b34-4ca4-9346-ed12676bcf63" providerId="ADAL" clId="{38F500B3-5306-4779-BD42-0274B710CC65}" dt="2023-12-14T09:29:13.287" v="363"/>
        <pc:sldMkLst>
          <pc:docMk/>
          <pc:sldMk cId="499515355" sldId="273"/>
        </pc:sldMkLst>
        <pc:spChg chg="mod">
          <ac:chgData name="Yuemin DENG" userId="233b43d5-0b34-4ca4-9346-ed12676bcf63" providerId="ADAL" clId="{38F500B3-5306-4779-BD42-0274B710CC65}" dt="2023-12-14T09:29:13.287" v="363"/>
          <ac:spMkLst>
            <pc:docMk/>
            <pc:sldMk cId="499515355" sldId="273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6:17.920" v="343" actId="2711"/>
          <ac:spMkLst>
            <pc:docMk/>
            <pc:sldMk cId="499515355" sldId="273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6:17.920" v="343" actId="2711"/>
          <ac:spMkLst>
            <pc:docMk/>
            <pc:sldMk cId="499515355" sldId="273"/>
            <ac:spMk id="4" creationId="{52A0B543-5E6E-AF76-CA72-852D3F4E063E}"/>
          </ac:spMkLst>
        </pc:spChg>
        <pc:graphicFrameChg chg="modGraphic">
          <ac:chgData name="Yuemin DENG" userId="233b43d5-0b34-4ca4-9346-ed12676bcf63" providerId="ADAL" clId="{38F500B3-5306-4779-BD42-0274B710CC65}" dt="2023-12-14T09:26:26.272" v="344" actId="2711"/>
          <ac:graphicFrameMkLst>
            <pc:docMk/>
            <pc:sldMk cId="499515355" sldId="273"/>
            <ac:graphicFrameMk id="7" creationId="{3E9AE76E-2A68-A56B-70E6-281312595ABD}"/>
          </ac:graphicFrameMkLst>
        </pc:graphicFrameChg>
      </pc:sldChg>
      <pc:sldChg chg="modSp mod">
        <pc:chgData name="Yuemin DENG" userId="233b43d5-0b34-4ca4-9346-ed12676bcf63" providerId="ADAL" clId="{38F500B3-5306-4779-BD42-0274B710CC65}" dt="2023-12-14T09:29:18.656" v="364"/>
        <pc:sldMkLst>
          <pc:docMk/>
          <pc:sldMk cId="4240185397" sldId="274"/>
        </pc:sldMkLst>
        <pc:spChg chg="mod">
          <ac:chgData name="Yuemin DENG" userId="233b43d5-0b34-4ca4-9346-ed12676bcf63" providerId="ADAL" clId="{38F500B3-5306-4779-BD42-0274B710CC65}" dt="2023-12-14T09:29:18.656" v="364"/>
          <ac:spMkLst>
            <pc:docMk/>
            <pc:sldMk cId="4240185397" sldId="274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7:01.028" v="346" actId="2711"/>
          <ac:spMkLst>
            <pc:docMk/>
            <pc:sldMk cId="4240185397" sldId="274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7:20.336" v="352" actId="14100"/>
          <ac:spMkLst>
            <pc:docMk/>
            <pc:sldMk cId="4240185397" sldId="274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7:09.354" v="348" actId="1076"/>
          <ac:spMkLst>
            <pc:docMk/>
            <pc:sldMk cId="4240185397" sldId="274"/>
            <ac:spMk id="5" creationId="{B8EA3968-A7FD-9F6D-D9C4-5B9DF3025E5C}"/>
          </ac:spMkLst>
        </pc:spChg>
        <pc:spChg chg="mod">
          <ac:chgData name="Yuemin DENG" userId="233b43d5-0b34-4ca4-9346-ed12676bcf63" providerId="ADAL" clId="{38F500B3-5306-4779-BD42-0274B710CC65}" dt="2023-12-14T09:27:15.775" v="351" actId="14100"/>
          <ac:spMkLst>
            <pc:docMk/>
            <pc:sldMk cId="4240185397" sldId="274"/>
            <ac:spMk id="6" creationId="{3C7AB2AB-AE4C-CB5C-ED8F-C1D94821B10A}"/>
          </ac:spMkLst>
        </pc:spChg>
        <pc:spChg chg="mod">
          <ac:chgData name="Yuemin DENG" userId="233b43d5-0b34-4ca4-9346-ed12676bcf63" providerId="ADAL" clId="{38F500B3-5306-4779-BD42-0274B710CC65}" dt="2023-12-14T09:27:27.656" v="353" actId="1076"/>
          <ac:spMkLst>
            <pc:docMk/>
            <pc:sldMk cId="4240185397" sldId="274"/>
            <ac:spMk id="7" creationId="{34EB29B4-75B5-0240-F47D-56166E375FE2}"/>
          </ac:spMkLst>
        </pc:spChg>
      </pc:sldChg>
      <pc:sldChg chg="modSp mod">
        <pc:chgData name="Yuemin DENG" userId="233b43d5-0b34-4ca4-9346-ed12676bcf63" providerId="ADAL" clId="{38F500B3-5306-4779-BD42-0274B710CC65}" dt="2023-12-14T09:29:23.187" v="365"/>
        <pc:sldMkLst>
          <pc:docMk/>
          <pc:sldMk cId="875418042" sldId="275"/>
        </pc:sldMkLst>
        <pc:spChg chg="mod">
          <ac:chgData name="Yuemin DENG" userId="233b43d5-0b34-4ca4-9346-ed12676bcf63" providerId="ADAL" clId="{38F500B3-5306-4779-BD42-0274B710CC65}" dt="2023-12-14T09:29:23.187" v="365"/>
          <ac:spMkLst>
            <pc:docMk/>
            <pc:sldMk cId="875418042" sldId="275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7:38.813" v="354" actId="2711"/>
          <ac:spMkLst>
            <pc:docMk/>
            <pc:sldMk cId="875418042" sldId="275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7:38.813" v="354" actId="2711"/>
          <ac:spMkLst>
            <pc:docMk/>
            <pc:sldMk cId="875418042" sldId="275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7:38.813" v="354" actId="2711"/>
          <ac:spMkLst>
            <pc:docMk/>
            <pc:sldMk cId="875418042" sldId="275"/>
            <ac:spMk id="5" creationId="{B8EA3968-A7FD-9F6D-D9C4-5B9DF3025E5C}"/>
          </ac:spMkLst>
        </pc:spChg>
        <pc:spChg chg="mod">
          <ac:chgData name="Yuemin DENG" userId="233b43d5-0b34-4ca4-9346-ed12676bcf63" providerId="ADAL" clId="{38F500B3-5306-4779-BD42-0274B710CC65}" dt="2023-12-14T09:27:38.813" v="354" actId="2711"/>
          <ac:spMkLst>
            <pc:docMk/>
            <pc:sldMk cId="875418042" sldId="275"/>
            <ac:spMk id="6" creationId="{3C7AB2AB-AE4C-CB5C-ED8F-C1D94821B10A}"/>
          </ac:spMkLst>
        </pc:spChg>
        <pc:spChg chg="mod">
          <ac:chgData name="Yuemin DENG" userId="233b43d5-0b34-4ca4-9346-ed12676bcf63" providerId="ADAL" clId="{38F500B3-5306-4779-BD42-0274B710CC65}" dt="2023-12-14T09:27:38.813" v="354" actId="2711"/>
          <ac:spMkLst>
            <pc:docMk/>
            <pc:sldMk cId="875418042" sldId="275"/>
            <ac:spMk id="7" creationId="{34EB29B4-75B5-0240-F47D-56166E375FE2}"/>
          </ac:spMkLst>
        </pc:spChg>
      </pc:sldChg>
      <pc:sldChg chg="modSp mod">
        <pc:chgData name="Yuemin DENG" userId="233b43d5-0b34-4ca4-9346-ed12676bcf63" providerId="ADAL" clId="{38F500B3-5306-4779-BD42-0274B710CC65}" dt="2023-12-14T09:29:28.081" v="366"/>
        <pc:sldMkLst>
          <pc:docMk/>
          <pc:sldMk cId="1943320675" sldId="276"/>
        </pc:sldMkLst>
        <pc:spChg chg="mod">
          <ac:chgData name="Yuemin DENG" userId="233b43d5-0b34-4ca4-9346-ed12676bcf63" providerId="ADAL" clId="{38F500B3-5306-4779-BD42-0274B710CC65}" dt="2023-12-14T09:29:28.081" v="366"/>
          <ac:spMkLst>
            <pc:docMk/>
            <pc:sldMk cId="1943320675" sldId="276"/>
            <ac:spMk id="2" creationId="{F3E3A661-4486-E24B-4A50-2B98C2265AA4}"/>
          </ac:spMkLst>
        </pc:spChg>
        <pc:spChg chg="mod">
          <ac:chgData name="Yuemin DENG" userId="233b43d5-0b34-4ca4-9346-ed12676bcf63" providerId="ADAL" clId="{38F500B3-5306-4779-BD42-0274B710CC65}" dt="2023-12-14T09:26:40.958" v="345" actId="2711"/>
          <ac:spMkLst>
            <pc:docMk/>
            <pc:sldMk cId="1943320675" sldId="276"/>
            <ac:spMk id="3" creationId="{6E4834D4-4297-4FA0-A794-831B19CC4A28}"/>
          </ac:spMkLst>
        </pc:spChg>
        <pc:spChg chg="mod">
          <ac:chgData name="Yuemin DENG" userId="233b43d5-0b34-4ca4-9346-ed12676bcf63" providerId="ADAL" clId="{38F500B3-5306-4779-BD42-0274B710CC65}" dt="2023-12-14T09:26:40.958" v="345" actId="2711"/>
          <ac:spMkLst>
            <pc:docMk/>
            <pc:sldMk cId="1943320675" sldId="276"/>
            <ac:spMk id="4" creationId="{52A0B543-5E6E-AF76-CA72-852D3F4E063E}"/>
          </ac:spMkLst>
        </pc:spChg>
        <pc:spChg chg="mod">
          <ac:chgData name="Yuemin DENG" userId="233b43d5-0b34-4ca4-9346-ed12676bcf63" providerId="ADAL" clId="{38F500B3-5306-4779-BD42-0274B710CC65}" dt="2023-12-14T09:26:40.958" v="345" actId="2711"/>
          <ac:spMkLst>
            <pc:docMk/>
            <pc:sldMk cId="1943320675" sldId="276"/>
            <ac:spMk id="5" creationId="{B8EA3968-A7FD-9F6D-D9C4-5B9DF3025E5C}"/>
          </ac:spMkLst>
        </pc:spChg>
        <pc:spChg chg="mod">
          <ac:chgData name="Yuemin DENG" userId="233b43d5-0b34-4ca4-9346-ed12676bcf63" providerId="ADAL" clId="{38F500B3-5306-4779-BD42-0274B710CC65}" dt="2023-12-14T09:26:40.958" v="345" actId="2711"/>
          <ac:spMkLst>
            <pc:docMk/>
            <pc:sldMk cId="1943320675" sldId="276"/>
            <ac:spMk id="6" creationId="{3C7AB2AB-AE4C-CB5C-ED8F-C1D94821B10A}"/>
          </ac:spMkLst>
        </pc:spChg>
        <pc:spChg chg="mod">
          <ac:chgData name="Yuemin DENG" userId="233b43d5-0b34-4ca4-9346-ed12676bcf63" providerId="ADAL" clId="{38F500B3-5306-4779-BD42-0274B710CC65}" dt="2023-12-14T09:26:40.958" v="345" actId="2711"/>
          <ac:spMkLst>
            <pc:docMk/>
            <pc:sldMk cId="1943320675" sldId="276"/>
            <ac:spMk id="7" creationId="{34EB29B4-75B5-0240-F47D-56166E375FE2}"/>
          </ac:spMkLst>
        </pc:spChg>
      </pc:sldChg>
      <pc:sldChg chg="modSp mod">
        <pc:chgData name="Yuemin DENG" userId="233b43d5-0b34-4ca4-9346-ed12676bcf63" providerId="ADAL" clId="{38F500B3-5306-4779-BD42-0274B710CC65}" dt="2023-12-14T09:28:09.672" v="355" actId="2711"/>
        <pc:sldMkLst>
          <pc:docMk/>
          <pc:sldMk cId="2905289188" sldId="277"/>
        </pc:sldMkLst>
        <pc:spChg chg="mod">
          <ac:chgData name="Yuemin DENG" userId="233b43d5-0b34-4ca4-9346-ed12676bcf63" providerId="ADAL" clId="{38F500B3-5306-4779-BD42-0274B710CC65}" dt="2023-12-14T09:28:09.672" v="355" actId="2711"/>
          <ac:spMkLst>
            <pc:docMk/>
            <pc:sldMk cId="2905289188" sldId="277"/>
            <ac:spMk id="3" creationId="{D44CE791-710A-1F6B-41C6-216A2BB0E60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B4_402BB6AA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2"/>
                </a:solidFill>
              </a:rPr>
              <a:t>Ventes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5A-4DB7-9370-8A2E0D8AB1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5A-4DB7-9370-8A2E0D8AB1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5A-4DB7-9370-8A2E0D8AB19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92CB794-ED12-4F72-BF52-0E0FEF483F1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E5A-4DB7-9370-8A2E0D8AB1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3975E2-3D33-4630-A6E3-EC48D77390C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5A-4DB7-9370-8A2E0D8AB1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132326B-5F19-4EF3-9A3F-3279805BB6C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5A-4DB7-9370-8A2E0D8AB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A-4DB7-9370-8A2E0D8AB1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8301D-D93C-49F1-9164-28F6C7FAD4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877A34-9A7D-425C-B0B3-53948133C5A7}">
      <dgm:prSet phldrT="[Texte]"/>
      <dgm:spPr/>
      <dgm:t>
        <a:bodyPr/>
        <a:lstStyle/>
        <a:p>
          <a:r>
            <a:rPr lang="fr-FR"/>
            <a:t>R1</a:t>
          </a:r>
        </a:p>
      </dgm:t>
    </dgm:pt>
    <dgm:pt modelId="{7876A261-A703-4717-9AB9-EA7E45116765}" type="parTrans" cxnId="{04391B8E-B93B-4BD4-94CD-3FFD26C37226}">
      <dgm:prSet/>
      <dgm:spPr/>
      <dgm:t>
        <a:bodyPr/>
        <a:lstStyle/>
        <a:p>
          <a:endParaRPr lang="fr-FR"/>
        </a:p>
      </dgm:t>
    </dgm:pt>
    <dgm:pt modelId="{DA3671FE-E27F-4231-8679-24D77DD1FFBA}" type="sibTrans" cxnId="{04391B8E-B93B-4BD4-94CD-3FFD26C37226}">
      <dgm:prSet/>
      <dgm:spPr/>
      <dgm:t>
        <a:bodyPr/>
        <a:lstStyle/>
        <a:p>
          <a:endParaRPr lang="fr-FR"/>
        </a:p>
      </dgm:t>
    </dgm:pt>
    <dgm:pt modelId="{B82FE5EC-F0F5-4C8E-975B-3C9F9CCD6154}">
      <dgm:prSet phldrT="[Texte]"/>
      <dgm:spPr/>
      <dgm:t>
        <a:bodyPr/>
        <a:lstStyle/>
        <a:p>
          <a:r>
            <a:rPr lang="fr-FR"/>
            <a:t>R2</a:t>
          </a:r>
        </a:p>
      </dgm:t>
    </dgm:pt>
    <dgm:pt modelId="{050E5A48-909A-4A9F-A461-420C801B4FAD}" type="parTrans" cxnId="{38914EBF-9AC5-4F3B-8B02-D9D47CBC5860}">
      <dgm:prSet/>
      <dgm:spPr/>
      <dgm:t>
        <a:bodyPr/>
        <a:lstStyle/>
        <a:p>
          <a:endParaRPr lang="fr-FR"/>
        </a:p>
      </dgm:t>
    </dgm:pt>
    <dgm:pt modelId="{C916C55C-4E8A-4894-828A-7DA0AF1BE53A}" type="sibTrans" cxnId="{38914EBF-9AC5-4F3B-8B02-D9D47CBC5860}">
      <dgm:prSet/>
      <dgm:spPr/>
      <dgm:t>
        <a:bodyPr/>
        <a:lstStyle/>
        <a:p>
          <a:endParaRPr lang="fr-FR"/>
        </a:p>
      </dgm:t>
    </dgm:pt>
    <dgm:pt modelId="{BFACEB22-BEDF-4AAC-B97C-412865606FEA}">
      <dgm:prSet phldrT="[Texte]"/>
      <dgm:spPr/>
      <dgm:t>
        <a:bodyPr/>
        <a:lstStyle/>
        <a:p>
          <a:r>
            <a:rPr lang="fr-FR"/>
            <a:t>R3</a:t>
          </a:r>
        </a:p>
      </dgm:t>
    </dgm:pt>
    <dgm:pt modelId="{D04F53E8-8CD5-4D9D-9A79-13C53EC1F95B}" type="parTrans" cxnId="{189E36F4-E56B-427A-B85E-9D17357B88D0}">
      <dgm:prSet/>
      <dgm:spPr/>
      <dgm:t>
        <a:bodyPr/>
        <a:lstStyle/>
        <a:p>
          <a:endParaRPr lang="fr-FR"/>
        </a:p>
      </dgm:t>
    </dgm:pt>
    <dgm:pt modelId="{DDBD0955-2F13-471F-994A-A4ABA04EDA2B}" type="sibTrans" cxnId="{189E36F4-E56B-427A-B85E-9D17357B88D0}">
      <dgm:prSet/>
      <dgm:spPr/>
      <dgm:t>
        <a:bodyPr/>
        <a:lstStyle/>
        <a:p>
          <a:endParaRPr lang="fr-FR"/>
        </a:p>
      </dgm:t>
    </dgm:pt>
    <dgm:pt modelId="{9B273A3F-E70E-4563-BCF8-CD61554E18C4}">
      <dgm:prSet phldrT="[Texte]"/>
      <dgm:spPr/>
      <dgm:t>
        <a:bodyPr/>
        <a:lstStyle/>
        <a:p>
          <a:r>
            <a:rPr lang="fr-FR"/>
            <a:t>R4</a:t>
          </a:r>
        </a:p>
      </dgm:t>
    </dgm:pt>
    <dgm:pt modelId="{14C1FD57-5D50-4985-B939-B6B11BC88A26}" type="parTrans" cxnId="{3A2379A1-EB95-46D0-82CC-6B8A2992DADF}">
      <dgm:prSet/>
      <dgm:spPr/>
      <dgm:t>
        <a:bodyPr/>
        <a:lstStyle/>
        <a:p>
          <a:endParaRPr lang="fr-FR"/>
        </a:p>
      </dgm:t>
    </dgm:pt>
    <dgm:pt modelId="{65355F0E-F2AE-4720-8B0F-03C4E8843206}" type="sibTrans" cxnId="{3A2379A1-EB95-46D0-82CC-6B8A2992DADF}">
      <dgm:prSet/>
      <dgm:spPr/>
      <dgm:t>
        <a:bodyPr/>
        <a:lstStyle/>
        <a:p>
          <a:endParaRPr lang="fr-FR"/>
        </a:p>
      </dgm:t>
    </dgm:pt>
    <dgm:pt modelId="{E803796D-8D05-470F-BBBD-2DF4E933C27B}">
      <dgm:prSet phldrT="[Texte]"/>
      <dgm:spPr/>
      <dgm:t>
        <a:bodyPr/>
        <a:lstStyle/>
        <a:p>
          <a:r>
            <a:rPr lang="fr-FR"/>
            <a:t>R5</a:t>
          </a:r>
        </a:p>
      </dgm:t>
    </dgm:pt>
    <dgm:pt modelId="{E6308053-6977-42E5-977E-B9804B554D57}" type="parTrans" cxnId="{11C95D81-B896-4EEA-B932-0425D9DB7865}">
      <dgm:prSet/>
      <dgm:spPr/>
      <dgm:t>
        <a:bodyPr/>
        <a:lstStyle/>
        <a:p>
          <a:endParaRPr lang="fr-FR"/>
        </a:p>
      </dgm:t>
    </dgm:pt>
    <dgm:pt modelId="{96A84F77-4106-470E-994B-0181747745D4}" type="sibTrans" cxnId="{11C95D81-B896-4EEA-B932-0425D9DB7865}">
      <dgm:prSet/>
      <dgm:spPr/>
      <dgm:t>
        <a:bodyPr/>
        <a:lstStyle/>
        <a:p>
          <a:endParaRPr lang="fr-FR"/>
        </a:p>
      </dgm:t>
    </dgm:pt>
    <dgm:pt modelId="{01800244-8485-4F02-A8BB-BFEED60A8739}" type="pres">
      <dgm:prSet presAssocID="{F6C8301D-D93C-49F1-9164-28F6C7FAD4C3}" presName="cycle" presStyleCnt="0">
        <dgm:presLayoutVars>
          <dgm:dir/>
          <dgm:resizeHandles val="exact"/>
        </dgm:presLayoutVars>
      </dgm:prSet>
      <dgm:spPr/>
    </dgm:pt>
    <dgm:pt modelId="{C6A08E4C-D805-45D9-A5D9-A595680B9BEA}" type="pres">
      <dgm:prSet presAssocID="{F8877A34-9A7D-425C-B0B3-53948133C5A7}" presName="node" presStyleLbl="node1" presStyleIdx="0" presStyleCnt="5">
        <dgm:presLayoutVars>
          <dgm:bulletEnabled val="1"/>
        </dgm:presLayoutVars>
      </dgm:prSet>
      <dgm:spPr/>
    </dgm:pt>
    <dgm:pt modelId="{BE0F5EC5-CDAB-4063-8E3B-1410DF659B5B}" type="pres">
      <dgm:prSet presAssocID="{DA3671FE-E27F-4231-8679-24D77DD1FFBA}" presName="sibTrans" presStyleLbl="sibTrans2D1" presStyleIdx="0" presStyleCnt="5"/>
      <dgm:spPr/>
    </dgm:pt>
    <dgm:pt modelId="{6E105A04-E64B-4ED8-A1A5-FFD96CA40B2C}" type="pres">
      <dgm:prSet presAssocID="{DA3671FE-E27F-4231-8679-24D77DD1FFBA}" presName="connectorText" presStyleLbl="sibTrans2D1" presStyleIdx="0" presStyleCnt="5"/>
      <dgm:spPr/>
    </dgm:pt>
    <dgm:pt modelId="{6AD23746-7D34-46EF-A5F0-CB1056406EA8}" type="pres">
      <dgm:prSet presAssocID="{B82FE5EC-F0F5-4C8E-975B-3C9F9CCD6154}" presName="node" presStyleLbl="node1" presStyleIdx="1" presStyleCnt="5">
        <dgm:presLayoutVars>
          <dgm:bulletEnabled val="1"/>
        </dgm:presLayoutVars>
      </dgm:prSet>
      <dgm:spPr/>
    </dgm:pt>
    <dgm:pt modelId="{F766EB77-E016-42BF-A56B-900C70007786}" type="pres">
      <dgm:prSet presAssocID="{C916C55C-4E8A-4894-828A-7DA0AF1BE53A}" presName="sibTrans" presStyleLbl="sibTrans2D1" presStyleIdx="1" presStyleCnt="5"/>
      <dgm:spPr/>
    </dgm:pt>
    <dgm:pt modelId="{4EE4A13A-D012-4430-9600-151F82900B71}" type="pres">
      <dgm:prSet presAssocID="{C916C55C-4E8A-4894-828A-7DA0AF1BE53A}" presName="connectorText" presStyleLbl="sibTrans2D1" presStyleIdx="1" presStyleCnt="5"/>
      <dgm:spPr/>
    </dgm:pt>
    <dgm:pt modelId="{CA3F14C2-309F-47CA-A7A7-BFA6CE525687}" type="pres">
      <dgm:prSet presAssocID="{BFACEB22-BEDF-4AAC-B97C-412865606FEA}" presName="node" presStyleLbl="node1" presStyleIdx="2" presStyleCnt="5">
        <dgm:presLayoutVars>
          <dgm:bulletEnabled val="1"/>
        </dgm:presLayoutVars>
      </dgm:prSet>
      <dgm:spPr/>
    </dgm:pt>
    <dgm:pt modelId="{8CE1F984-7754-4B7C-900A-919A4A4E58C1}" type="pres">
      <dgm:prSet presAssocID="{DDBD0955-2F13-471F-994A-A4ABA04EDA2B}" presName="sibTrans" presStyleLbl="sibTrans2D1" presStyleIdx="2" presStyleCnt="5"/>
      <dgm:spPr/>
    </dgm:pt>
    <dgm:pt modelId="{EF7A1C57-179E-43DF-B8F2-BB87BF34AEFB}" type="pres">
      <dgm:prSet presAssocID="{DDBD0955-2F13-471F-994A-A4ABA04EDA2B}" presName="connectorText" presStyleLbl="sibTrans2D1" presStyleIdx="2" presStyleCnt="5"/>
      <dgm:spPr/>
    </dgm:pt>
    <dgm:pt modelId="{C49360ED-41A9-4B7E-A5E4-DF476F927838}" type="pres">
      <dgm:prSet presAssocID="{9B273A3F-E70E-4563-BCF8-CD61554E18C4}" presName="node" presStyleLbl="node1" presStyleIdx="3" presStyleCnt="5">
        <dgm:presLayoutVars>
          <dgm:bulletEnabled val="1"/>
        </dgm:presLayoutVars>
      </dgm:prSet>
      <dgm:spPr/>
    </dgm:pt>
    <dgm:pt modelId="{84DFE56C-2918-4F39-B53B-F8565CD74577}" type="pres">
      <dgm:prSet presAssocID="{65355F0E-F2AE-4720-8B0F-03C4E8843206}" presName="sibTrans" presStyleLbl="sibTrans2D1" presStyleIdx="3" presStyleCnt="5"/>
      <dgm:spPr/>
    </dgm:pt>
    <dgm:pt modelId="{1B489245-0EFC-4B88-A829-ECE49C1F2E71}" type="pres">
      <dgm:prSet presAssocID="{65355F0E-F2AE-4720-8B0F-03C4E8843206}" presName="connectorText" presStyleLbl="sibTrans2D1" presStyleIdx="3" presStyleCnt="5"/>
      <dgm:spPr/>
    </dgm:pt>
    <dgm:pt modelId="{ACC77D13-0AF0-44E1-9378-A94F8680249C}" type="pres">
      <dgm:prSet presAssocID="{E803796D-8D05-470F-BBBD-2DF4E933C27B}" presName="node" presStyleLbl="node1" presStyleIdx="4" presStyleCnt="5">
        <dgm:presLayoutVars>
          <dgm:bulletEnabled val="1"/>
        </dgm:presLayoutVars>
      </dgm:prSet>
      <dgm:spPr/>
    </dgm:pt>
    <dgm:pt modelId="{049F0F2B-4033-4A55-80BD-3DA994FBBF34}" type="pres">
      <dgm:prSet presAssocID="{96A84F77-4106-470E-994B-0181747745D4}" presName="sibTrans" presStyleLbl="sibTrans2D1" presStyleIdx="4" presStyleCnt="5"/>
      <dgm:spPr/>
    </dgm:pt>
    <dgm:pt modelId="{1D92F123-4F35-4901-AEFF-C6BC54B67932}" type="pres">
      <dgm:prSet presAssocID="{96A84F77-4106-470E-994B-0181747745D4}" presName="connectorText" presStyleLbl="sibTrans2D1" presStyleIdx="4" presStyleCnt="5"/>
      <dgm:spPr/>
    </dgm:pt>
  </dgm:ptLst>
  <dgm:cxnLst>
    <dgm:cxn modelId="{62B87705-B70C-454D-9C7D-FCDBF74878C1}" type="presOf" srcId="{E803796D-8D05-470F-BBBD-2DF4E933C27B}" destId="{ACC77D13-0AF0-44E1-9378-A94F8680249C}" srcOrd="0" destOrd="0" presId="urn:microsoft.com/office/officeart/2005/8/layout/cycle2"/>
    <dgm:cxn modelId="{11C53E0C-9098-4F0A-BA8C-336CD900A0A8}" type="presOf" srcId="{B82FE5EC-F0F5-4C8E-975B-3C9F9CCD6154}" destId="{6AD23746-7D34-46EF-A5F0-CB1056406EA8}" srcOrd="0" destOrd="0" presId="urn:microsoft.com/office/officeart/2005/8/layout/cycle2"/>
    <dgm:cxn modelId="{CA95210F-E5B6-4BED-B354-13B1894980C0}" type="presOf" srcId="{DDBD0955-2F13-471F-994A-A4ABA04EDA2B}" destId="{EF7A1C57-179E-43DF-B8F2-BB87BF34AEFB}" srcOrd="1" destOrd="0" presId="urn:microsoft.com/office/officeart/2005/8/layout/cycle2"/>
    <dgm:cxn modelId="{7CBC2A19-CED2-4B95-969F-AF99E688B711}" type="presOf" srcId="{65355F0E-F2AE-4720-8B0F-03C4E8843206}" destId="{84DFE56C-2918-4F39-B53B-F8565CD74577}" srcOrd="0" destOrd="0" presId="urn:microsoft.com/office/officeart/2005/8/layout/cycle2"/>
    <dgm:cxn modelId="{E0191C1A-9C04-406D-83EB-1D9259828951}" type="presOf" srcId="{DA3671FE-E27F-4231-8679-24D77DD1FFBA}" destId="{BE0F5EC5-CDAB-4063-8E3B-1410DF659B5B}" srcOrd="0" destOrd="0" presId="urn:microsoft.com/office/officeart/2005/8/layout/cycle2"/>
    <dgm:cxn modelId="{EACE0F23-7A25-4C05-A805-7397298B83EE}" type="presOf" srcId="{C916C55C-4E8A-4894-828A-7DA0AF1BE53A}" destId="{4EE4A13A-D012-4430-9600-151F82900B71}" srcOrd="1" destOrd="0" presId="urn:microsoft.com/office/officeart/2005/8/layout/cycle2"/>
    <dgm:cxn modelId="{6AD99B2F-FE15-4DA4-BF0B-2C6F5FBEA1D2}" type="presOf" srcId="{9B273A3F-E70E-4563-BCF8-CD61554E18C4}" destId="{C49360ED-41A9-4B7E-A5E4-DF476F927838}" srcOrd="0" destOrd="0" presId="urn:microsoft.com/office/officeart/2005/8/layout/cycle2"/>
    <dgm:cxn modelId="{72812040-10A3-4E38-8FDA-D47437FD3519}" type="presOf" srcId="{65355F0E-F2AE-4720-8B0F-03C4E8843206}" destId="{1B489245-0EFC-4B88-A829-ECE49C1F2E71}" srcOrd="1" destOrd="0" presId="urn:microsoft.com/office/officeart/2005/8/layout/cycle2"/>
    <dgm:cxn modelId="{44560C60-D403-49AA-BD47-1785238978F8}" type="presOf" srcId="{BFACEB22-BEDF-4AAC-B97C-412865606FEA}" destId="{CA3F14C2-309F-47CA-A7A7-BFA6CE525687}" srcOrd="0" destOrd="0" presId="urn:microsoft.com/office/officeart/2005/8/layout/cycle2"/>
    <dgm:cxn modelId="{F6916A44-097E-4452-A57B-865C73349A22}" type="presOf" srcId="{DA3671FE-E27F-4231-8679-24D77DD1FFBA}" destId="{6E105A04-E64B-4ED8-A1A5-FFD96CA40B2C}" srcOrd="1" destOrd="0" presId="urn:microsoft.com/office/officeart/2005/8/layout/cycle2"/>
    <dgm:cxn modelId="{11C95D81-B896-4EEA-B932-0425D9DB7865}" srcId="{F6C8301D-D93C-49F1-9164-28F6C7FAD4C3}" destId="{E803796D-8D05-470F-BBBD-2DF4E933C27B}" srcOrd="4" destOrd="0" parTransId="{E6308053-6977-42E5-977E-B9804B554D57}" sibTransId="{96A84F77-4106-470E-994B-0181747745D4}"/>
    <dgm:cxn modelId="{04391B8E-B93B-4BD4-94CD-3FFD26C37226}" srcId="{F6C8301D-D93C-49F1-9164-28F6C7FAD4C3}" destId="{F8877A34-9A7D-425C-B0B3-53948133C5A7}" srcOrd="0" destOrd="0" parTransId="{7876A261-A703-4717-9AB9-EA7E45116765}" sibTransId="{DA3671FE-E27F-4231-8679-24D77DD1FFBA}"/>
    <dgm:cxn modelId="{65676190-5199-4279-AE8C-5BD566885353}" type="presOf" srcId="{96A84F77-4106-470E-994B-0181747745D4}" destId="{049F0F2B-4033-4A55-80BD-3DA994FBBF34}" srcOrd="0" destOrd="0" presId="urn:microsoft.com/office/officeart/2005/8/layout/cycle2"/>
    <dgm:cxn modelId="{EF093F9A-E732-411F-885E-EAB715C1436B}" type="presOf" srcId="{F8877A34-9A7D-425C-B0B3-53948133C5A7}" destId="{C6A08E4C-D805-45D9-A5D9-A595680B9BEA}" srcOrd="0" destOrd="0" presId="urn:microsoft.com/office/officeart/2005/8/layout/cycle2"/>
    <dgm:cxn modelId="{3A2379A1-EB95-46D0-82CC-6B8A2992DADF}" srcId="{F6C8301D-D93C-49F1-9164-28F6C7FAD4C3}" destId="{9B273A3F-E70E-4563-BCF8-CD61554E18C4}" srcOrd="3" destOrd="0" parTransId="{14C1FD57-5D50-4985-B939-B6B11BC88A26}" sibTransId="{65355F0E-F2AE-4720-8B0F-03C4E8843206}"/>
    <dgm:cxn modelId="{38914EBF-9AC5-4F3B-8B02-D9D47CBC5860}" srcId="{F6C8301D-D93C-49F1-9164-28F6C7FAD4C3}" destId="{B82FE5EC-F0F5-4C8E-975B-3C9F9CCD6154}" srcOrd="1" destOrd="0" parTransId="{050E5A48-909A-4A9F-A461-420C801B4FAD}" sibTransId="{C916C55C-4E8A-4894-828A-7DA0AF1BE53A}"/>
    <dgm:cxn modelId="{D23F37C6-8E19-491F-9BA2-9454D21C7114}" type="presOf" srcId="{C916C55C-4E8A-4894-828A-7DA0AF1BE53A}" destId="{F766EB77-E016-42BF-A56B-900C70007786}" srcOrd="0" destOrd="0" presId="urn:microsoft.com/office/officeart/2005/8/layout/cycle2"/>
    <dgm:cxn modelId="{4DABC0D8-E52D-43CB-9A0D-65B04E91096D}" type="presOf" srcId="{DDBD0955-2F13-471F-994A-A4ABA04EDA2B}" destId="{8CE1F984-7754-4B7C-900A-919A4A4E58C1}" srcOrd="0" destOrd="0" presId="urn:microsoft.com/office/officeart/2005/8/layout/cycle2"/>
    <dgm:cxn modelId="{EDAF0BE3-5588-4812-BB53-7269C1D2979A}" type="presOf" srcId="{96A84F77-4106-470E-994B-0181747745D4}" destId="{1D92F123-4F35-4901-AEFF-C6BC54B67932}" srcOrd="1" destOrd="0" presId="urn:microsoft.com/office/officeart/2005/8/layout/cycle2"/>
    <dgm:cxn modelId="{7A37AAE9-1B8D-4ACD-A429-76576B60B474}" type="presOf" srcId="{F6C8301D-D93C-49F1-9164-28F6C7FAD4C3}" destId="{01800244-8485-4F02-A8BB-BFEED60A8739}" srcOrd="0" destOrd="0" presId="urn:microsoft.com/office/officeart/2005/8/layout/cycle2"/>
    <dgm:cxn modelId="{189E36F4-E56B-427A-B85E-9D17357B88D0}" srcId="{F6C8301D-D93C-49F1-9164-28F6C7FAD4C3}" destId="{BFACEB22-BEDF-4AAC-B97C-412865606FEA}" srcOrd="2" destOrd="0" parTransId="{D04F53E8-8CD5-4D9D-9A79-13C53EC1F95B}" sibTransId="{DDBD0955-2F13-471F-994A-A4ABA04EDA2B}"/>
    <dgm:cxn modelId="{81C08482-CE5C-4AAD-B449-2EF17B497D1D}" type="presParOf" srcId="{01800244-8485-4F02-A8BB-BFEED60A8739}" destId="{C6A08E4C-D805-45D9-A5D9-A595680B9BEA}" srcOrd="0" destOrd="0" presId="urn:microsoft.com/office/officeart/2005/8/layout/cycle2"/>
    <dgm:cxn modelId="{D4799130-D73E-4AF9-A5A5-E6C196BD4640}" type="presParOf" srcId="{01800244-8485-4F02-A8BB-BFEED60A8739}" destId="{BE0F5EC5-CDAB-4063-8E3B-1410DF659B5B}" srcOrd="1" destOrd="0" presId="urn:microsoft.com/office/officeart/2005/8/layout/cycle2"/>
    <dgm:cxn modelId="{51A1F01C-0934-4EF9-8ACC-75295DFB9500}" type="presParOf" srcId="{BE0F5EC5-CDAB-4063-8E3B-1410DF659B5B}" destId="{6E105A04-E64B-4ED8-A1A5-FFD96CA40B2C}" srcOrd="0" destOrd="0" presId="urn:microsoft.com/office/officeart/2005/8/layout/cycle2"/>
    <dgm:cxn modelId="{18B4F1F9-0A80-492D-AC94-4F34E1D61940}" type="presParOf" srcId="{01800244-8485-4F02-A8BB-BFEED60A8739}" destId="{6AD23746-7D34-46EF-A5F0-CB1056406EA8}" srcOrd="2" destOrd="0" presId="urn:microsoft.com/office/officeart/2005/8/layout/cycle2"/>
    <dgm:cxn modelId="{462476DA-B429-4380-B7B5-B6EAD59E46D5}" type="presParOf" srcId="{01800244-8485-4F02-A8BB-BFEED60A8739}" destId="{F766EB77-E016-42BF-A56B-900C70007786}" srcOrd="3" destOrd="0" presId="urn:microsoft.com/office/officeart/2005/8/layout/cycle2"/>
    <dgm:cxn modelId="{C515E07E-0218-4BCD-B6AC-15B099CDC14B}" type="presParOf" srcId="{F766EB77-E016-42BF-A56B-900C70007786}" destId="{4EE4A13A-D012-4430-9600-151F82900B71}" srcOrd="0" destOrd="0" presId="urn:microsoft.com/office/officeart/2005/8/layout/cycle2"/>
    <dgm:cxn modelId="{5F363AA5-8436-4C52-B7A9-5BD691E70389}" type="presParOf" srcId="{01800244-8485-4F02-A8BB-BFEED60A8739}" destId="{CA3F14C2-309F-47CA-A7A7-BFA6CE525687}" srcOrd="4" destOrd="0" presId="urn:microsoft.com/office/officeart/2005/8/layout/cycle2"/>
    <dgm:cxn modelId="{F0D427D1-2C33-47B4-95E5-062448A449D8}" type="presParOf" srcId="{01800244-8485-4F02-A8BB-BFEED60A8739}" destId="{8CE1F984-7754-4B7C-900A-919A4A4E58C1}" srcOrd="5" destOrd="0" presId="urn:microsoft.com/office/officeart/2005/8/layout/cycle2"/>
    <dgm:cxn modelId="{23A63E75-A5B4-4C61-A370-417E9678B9DA}" type="presParOf" srcId="{8CE1F984-7754-4B7C-900A-919A4A4E58C1}" destId="{EF7A1C57-179E-43DF-B8F2-BB87BF34AEFB}" srcOrd="0" destOrd="0" presId="urn:microsoft.com/office/officeart/2005/8/layout/cycle2"/>
    <dgm:cxn modelId="{7F5E0E54-3905-4932-BDF5-62E33AB4EADA}" type="presParOf" srcId="{01800244-8485-4F02-A8BB-BFEED60A8739}" destId="{C49360ED-41A9-4B7E-A5E4-DF476F927838}" srcOrd="6" destOrd="0" presId="urn:microsoft.com/office/officeart/2005/8/layout/cycle2"/>
    <dgm:cxn modelId="{0A1F72EB-EB1F-423B-B15A-829157BC40DA}" type="presParOf" srcId="{01800244-8485-4F02-A8BB-BFEED60A8739}" destId="{84DFE56C-2918-4F39-B53B-F8565CD74577}" srcOrd="7" destOrd="0" presId="urn:microsoft.com/office/officeart/2005/8/layout/cycle2"/>
    <dgm:cxn modelId="{C8E330AB-E98E-41EE-ABA0-8F3CF5095B4D}" type="presParOf" srcId="{84DFE56C-2918-4F39-B53B-F8565CD74577}" destId="{1B489245-0EFC-4B88-A829-ECE49C1F2E71}" srcOrd="0" destOrd="0" presId="urn:microsoft.com/office/officeart/2005/8/layout/cycle2"/>
    <dgm:cxn modelId="{D180D8CC-5ABC-46B4-A7E9-16FFE46D76D3}" type="presParOf" srcId="{01800244-8485-4F02-A8BB-BFEED60A8739}" destId="{ACC77D13-0AF0-44E1-9378-A94F8680249C}" srcOrd="8" destOrd="0" presId="urn:microsoft.com/office/officeart/2005/8/layout/cycle2"/>
    <dgm:cxn modelId="{E7C536B3-957E-48F0-85A1-3955A829F71A}" type="presParOf" srcId="{01800244-8485-4F02-A8BB-BFEED60A8739}" destId="{049F0F2B-4033-4A55-80BD-3DA994FBBF34}" srcOrd="9" destOrd="0" presId="urn:microsoft.com/office/officeart/2005/8/layout/cycle2"/>
    <dgm:cxn modelId="{A7EE5A38-21DC-414C-9A8A-EEAF09DFDB7B}" type="presParOf" srcId="{049F0F2B-4033-4A55-80BD-3DA994FBBF34}" destId="{1D92F123-4F35-4901-AEFF-C6BC54B679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08E4C-D805-45D9-A5D9-A595680B9BEA}">
      <dsp:nvSpPr>
        <dsp:cNvPr id="0" name=""/>
        <dsp:cNvSpPr/>
      </dsp:nvSpPr>
      <dsp:spPr>
        <a:xfrm>
          <a:off x="2319424" y="1062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R1</a:t>
          </a:r>
        </a:p>
      </dsp:txBody>
      <dsp:txXfrm>
        <a:off x="2472195" y="153833"/>
        <a:ext cx="737643" cy="737643"/>
      </dsp:txXfrm>
    </dsp:sp>
    <dsp:sp modelId="{BE0F5EC5-CDAB-4063-8E3B-1410DF659B5B}">
      <dsp:nvSpPr>
        <dsp:cNvPr id="0" name=""/>
        <dsp:cNvSpPr/>
      </dsp:nvSpPr>
      <dsp:spPr>
        <a:xfrm rot="2160000">
          <a:off x="3329451" y="801940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3337373" y="847974"/>
        <a:ext cx="193569" cy="211245"/>
      </dsp:txXfrm>
    </dsp:sp>
    <dsp:sp modelId="{6AD23746-7D34-46EF-A5F0-CB1056406EA8}">
      <dsp:nvSpPr>
        <dsp:cNvPr id="0" name=""/>
        <dsp:cNvSpPr/>
      </dsp:nvSpPr>
      <dsp:spPr>
        <a:xfrm>
          <a:off x="3585483" y="920908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R2</a:t>
          </a:r>
        </a:p>
      </dsp:txBody>
      <dsp:txXfrm>
        <a:off x="3738254" y="1073679"/>
        <a:ext cx="737643" cy="737643"/>
      </dsp:txXfrm>
    </dsp:sp>
    <dsp:sp modelId="{F766EB77-E016-42BF-A56B-900C70007786}">
      <dsp:nvSpPr>
        <dsp:cNvPr id="0" name=""/>
        <dsp:cNvSpPr/>
      </dsp:nvSpPr>
      <dsp:spPr>
        <a:xfrm rot="6480000">
          <a:off x="3729435" y="2003191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3783732" y="2034157"/>
        <a:ext cx="193569" cy="211245"/>
      </dsp:txXfrm>
    </dsp:sp>
    <dsp:sp modelId="{CA3F14C2-309F-47CA-A7A7-BFA6CE525687}">
      <dsp:nvSpPr>
        <dsp:cNvPr id="0" name=""/>
        <dsp:cNvSpPr/>
      </dsp:nvSpPr>
      <dsp:spPr>
        <a:xfrm>
          <a:off x="3101891" y="2409250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R3</a:t>
          </a:r>
        </a:p>
      </dsp:txBody>
      <dsp:txXfrm>
        <a:off x="3254662" y="2562021"/>
        <a:ext cx="737643" cy="737643"/>
      </dsp:txXfrm>
    </dsp:sp>
    <dsp:sp modelId="{8CE1F984-7754-4B7C-900A-919A4A4E58C1}">
      <dsp:nvSpPr>
        <dsp:cNvPr id="0" name=""/>
        <dsp:cNvSpPr/>
      </dsp:nvSpPr>
      <dsp:spPr>
        <a:xfrm rot="10800000">
          <a:off x="2710579" y="2754805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2793537" y="2825220"/>
        <a:ext cx="193569" cy="211245"/>
      </dsp:txXfrm>
    </dsp:sp>
    <dsp:sp modelId="{C49360ED-41A9-4B7E-A5E4-DF476F927838}">
      <dsp:nvSpPr>
        <dsp:cNvPr id="0" name=""/>
        <dsp:cNvSpPr/>
      </dsp:nvSpPr>
      <dsp:spPr>
        <a:xfrm>
          <a:off x="1536956" y="2409250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R4</a:t>
          </a:r>
        </a:p>
      </dsp:txBody>
      <dsp:txXfrm>
        <a:off x="1689727" y="2562021"/>
        <a:ext cx="737643" cy="737643"/>
      </dsp:txXfrm>
    </dsp:sp>
    <dsp:sp modelId="{84DFE56C-2918-4F39-B53B-F8565CD74577}">
      <dsp:nvSpPr>
        <dsp:cNvPr id="0" name=""/>
        <dsp:cNvSpPr/>
      </dsp:nvSpPr>
      <dsp:spPr>
        <a:xfrm rot="15120000">
          <a:off x="1680908" y="2018077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1735205" y="2127941"/>
        <a:ext cx="193569" cy="211245"/>
      </dsp:txXfrm>
    </dsp:sp>
    <dsp:sp modelId="{ACC77D13-0AF0-44E1-9378-A94F8680249C}">
      <dsp:nvSpPr>
        <dsp:cNvPr id="0" name=""/>
        <dsp:cNvSpPr/>
      </dsp:nvSpPr>
      <dsp:spPr>
        <a:xfrm>
          <a:off x="1053364" y="920908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R5</a:t>
          </a:r>
        </a:p>
      </dsp:txBody>
      <dsp:txXfrm>
        <a:off x="1206135" y="1073679"/>
        <a:ext cx="737643" cy="737643"/>
      </dsp:txXfrm>
    </dsp:sp>
    <dsp:sp modelId="{049F0F2B-4033-4A55-80BD-3DA994FBBF34}">
      <dsp:nvSpPr>
        <dsp:cNvPr id="0" name=""/>
        <dsp:cNvSpPr/>
      </dsp:nvSpPr>
      <dsp:spPr>
        <a:xfrm rot="19440000">
          <a:off x="2063392" y="811141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071314" y="905937"/>
        <a:ext cx="193569" cy="21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D3D8DBF-C12C-2E1C-E25C-77522542E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BE06E9-3B68-8977-29A3-5DAFB3A834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9AC6-8D58-754C-8233-2D4EDB3BA86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CE6734-BC1A-026B-32F6-65154E6FF4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BB4EF-E316-3B98-5DEF-919A6F760E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A934-ECF4-5B44-A6FE-DBC9FD251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6735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FB4A-D772-3441-B2D4-37476CD26328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C5EC-5391-B347-8061-15C2609DB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9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C5EC-5391-B347-8061-15C2609DBF2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6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video" Target="https://www.youtube.com/embed/pSrUywSr8vE?feature=oembed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Vert pom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ACC59CC-16D3-FC94-F649-167B50B28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4258" y="1266091"/>
            <a:ext cx="7404170" cy="5150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D13CD-F931-6BB8-F880-3DEEA82AF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64258" y="441325"/>
            <a:ext cx="3503612" cy="71222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Trade Gothic Next Light" panose="020B0403040303020004" pitchFamily="34" charset="0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40884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3 Texte +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1592824"/>
            <a:ext cx="3332619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60490" y="1582990"/>
            <a:ext cx="753151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495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3 Image + 2/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0490" y="1582992"/>
            <a:ext cx="6656798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82992"/>
            <a:ext cx="4208206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266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4712" y="1592824"/>
            <a:ext cx="10442575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635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086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1592824"/>
            <a:ext cx="6666629" cy="481782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  <a:lvl6pPr marL="2286000" indent="0">
              <a:buNone/>
              <a:defRPr lang="fr-FR" sz="3200" i="1" kern="1200" dirty="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6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4670" y="1592824"/>
            <a:ext cx="420733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34D086BE-017F-F222-6C58-319A7E251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016" y="2171259"/>
            <a:ext cx="6666629" cy="3418329"/>
          </a:xfrm>
          <a:prstGeom prst="rect">
            <a:avLst/>
          </a:prstGeom>
        </p:spPr>
        <p:txBody>
          <a:bodyPr wrap="square" numCol="1" spc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3200" i="1" kern="1200" dirty="0" smtClean="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  <a:lvl6pPr marL="2286000" indent="0">
              <a:buNone/>
              <a:defRPr lang="fr-FR" sz="3200" i="1" kern="1200" dirty="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6pPr>
          </a:lstStyle>
          <a:p>
            <a:pPr lvl="0"/>
            <a:r>
              <a:rPr lang="fr-FR"/>
              <a:t>« Citation »</a:t>
            </a:r>
          </a:p>
        </p:txBody>
      </p:sp>
    </p:spTree>
    <p:extLst>
      <p:ext uri="{BB962C8B-B14F-4D97-AF65-F5344CB8AC3E}">
        <p14:creationId xmlns:p14="http://schemas.microsoft.com/office/powerpoint/2010/main" val="12522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+ 2 Présentateurs/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20DDC44E-B1CE-BF28-2587-C742285AEF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816" y="3757386"/>
            <a:ext cx="4710678" cy="520700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j-lt"/>
              </a:defRPr>
            </a:lvl1pPr>
          </a:lstStyle>
          <a:p>
            <a:r>
              <a:rPr lang="fr-FR"/>
              <a:t>NOM Prénom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91ABEAA-AF13-8DF2-5D81-5057D8441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816" y="4252640"/>
            <a:ext cx="4710678" cy="121919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/>
            </a:lvl1pPr>
          </a:lstStyle>
          <a:p>
            <a:r>
              <a:rPr lang="fr-FR"/>
              <a:t>Titre / Coordonnées</a:t>
            </a:r>
          </a:p>
          <a:p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AFBCE49-5E87-8A0E-3782-54A9D74DAB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83871" y="1913074"/>
            <a:ext cx="1568564" cy="1568934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3D7C008F-E39C-4C1E-4C9E-2814A5A05F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8512" y="3757386"/>
            <a:ext cx="4710678" cy="520700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j-lt"/>
              </a:defRPr>
            </a:lvl1pPr>
          </a:lstStyle>
          <a:p>
            <a:r>
              <a:rPr lang="fr-FR"/>
              <a:t>NOM Prénom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FB725FEE-3348-933E-DB15-A6467D4412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8512" y="4252640"/>
            <a:ext cx="4710678" cy="121919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/>
            </a:lvl1pPr>
          </a:lstStyle>
          <a:p>
            <a:r>
              <a:rPr lang="fr-FR"/>
              <a:t>Titre / Coordonnée</a:t>
            </a:r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D8CDA4BF-A5E6-44DF-A2F9-2B760729036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9567" y="1913074"/>
            <a:ext cx="1568564" cy="1568934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104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4 Présentateurs/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2F46B64-1B8D-EF8F-1939-144D5C394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2" y="2695201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92BA6D2-E2E1-3E9B-4B52-D9A77ADCC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2" y="3016765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/>
              <a:t>Titre / Coordonnées</a:t>
            </a:r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A4E4E444-3F47-B1EB-257E-7E6D6B75C4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04074" y="1602625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F3BEB2DA-E302-DA7D-95CC-92AE811644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2" y="5006414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5E0D3A4B-3DFC-8008-DF32-78C2498F64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2" y="5327978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/>
              <a:t>Titre / Coordonnées</a:t>
            </a:r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EE44B5B7-0806-CAD1-F6FA-3B2B0D3DD3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4074" y="3913838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58C0536-3335-BFB8-F5F1-35DD9BC74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799" y="2687562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08E5CAE-B485-90E5-334F-90AF6A319E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799" y="3009126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/>
              <a:t>Titre / Coordonnées</a:t>
            </a:r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7AFA263F-A8F6-7A52-AA86-9ED29F22EA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7161" y="1594986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2B7F325-A29F-AE0E-3811-2A72A46682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7799" y="4998775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65A99022-070E-90B6-00DB-B37AAAE7BA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7799" y="5320339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/>
              <a:t>Titre / Coordonnées</a:t>
            </a:r>
          </a:p>
        </p:txBody>
      </p:sp>
      <p:sp>
        <p:nvSpPr>
          <p:cNvPr id="21" name="Espace réservé pour une image  8">
            <a:extLst>
              <a:ext uri="{FF2B5EF4-FFF2-40B4-BE49-F238E27FC236}">
                <a16:creationId xmlns:a16="http://schemas.microsoft.com/office/drawing/2014/main" id="{C5CBEC52-93E0-AF43-602A-1997D5DD3B8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57161" y="3906199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842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&amp;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COUVERTURE &amp; MERCI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10442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Pour modifier la photo :</a:t>
            </a:r>
          </a:p>
          <a:p>
            <a:pPr lvl="0"/>
            <a:r>
              <a:rPr lang="fr-FR"/>
              <a:t>Clic Droit sur le LOGO à droite &gt; Mise en forme de l’arrière-plan &gt; Source de l’image &gt; Insérer</a:t>
            </a:r>
          </a:p>
          <a:p>
            <a:pPr lvl="0"/>
            <a:r>
              <a:rPr lang="fr-FR"/>
              <a:t>NB Bien choisir une image au format PAYSAGE sinon elle sera tournée à 90°.</a:t>
            </a:r>
          </a:p>
        </p:txBody>
      </p:sp>
    </p:spTree>
    <p:extLst>
      <p:ext uri="{BB962C8B-B14F-4D97-AF65-F5344CB8AC3E}">
        <p14:creationId xmlns:p14="http://schemas.microsoft.com/office/powerpoint/2010/main" val="4350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104425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Pour modifier la photo :</a:t>
            </a:r>
          </a:p>
          <a:p>
            <a:pPr lvl="0"/>
            <a:r>
              <a:rPr lang="fr-FR"/>
              <a:t>Clic Droit sur l’image à droite &gt; Mise en forme de l’arrière-plan &gt; Source de l’image &gt; Insérer</a:t>
            </a:r>
          </a:p>
          <a:p>
            <a:pPr lvl="0"/>
            <a:r>
              <a:rPr lang="fr-FR"/>
              <a:t>NB Bien choisir une image au format PAYSAGE sinon elle sera tournée à 90°.</a:t>
            </a:r>
          </a:p>
          <a:p>
            <a:pPr lvl="0"/>
            <a:endParaRPr lang="fr-FR"/>
          </a:p>
          <a:p>
            <a:pPr lvl="0"/>
            <a:r>
              <a:rPr lang="fr-FR"/>
              <a:t>Pour mettre à jour le Sommaire : </a:t>
            </a:r>
          </a:p>
          <a:p>
            <a:pPr lvl="0"/>
            <a:r>
              <a:rPr lang="fr-FR"/>
              <a:t>Définir d’abord toutes les Sections (sélectionner une Diapositive intercalaire + Clic Droit / Ajouter une section + Clic Droit sur le nom de la section pour la renommer)</a:t>
            </a:r>
          </a:p>
          <a:p>
            <a:pPr lvl="0"/>
            <a:r>
              <a:rPr lang="fr-FR"/>
              <a:t>Clic Droit sur une des vignettes du Sommaire &gt; Modifier le résumé &gt; Cocher les sections &gt; Mettre à jour</a:t>
            </a:r>
          </a:p>
          <a:p>
            <a:pPr lvl="0"/>
            <a:endParaRPr lang="fr-FR"/>
          </a:p>
          <a:p>
            <a:pPr lvl="0"/>
            <a:r>
              <a:rPr lang="fr-FR"/>
              <a:t>Si vous faites des modifications dans une Diapositive intercalaire, ces modifications s’affichent automatiquement dans le Sommaire.</a:t>
            </a:r>
          </a:p>
          <a:p>
            <a:pPr lvl="0"/>
            <a:r>
              <a:rPr lang="fr-FR"/>
              <a:t>En mode DIAPORAMA les miniatures des Sections sont cliquables et il y a un effet de zoom à chaque changement de Section qui affiche le Sommaire</a:t>
            </a:r>
          </a:p>
          <a:p>
            <a:pPr lvl="0"/>
            <a:endParaRPr lang="fr-FR"/>
          </a:p>
          <a:p>
            <a:pPr lvl="0"/>
            <a:r>
              <a:rPr lang="fr-FR"/>
              <a:t>Pour créer un Sommaire à partir de la disposition vierge :</a:t>
            </a:r>
          </a:p>
          <a:p>
            <a:pPr lvl="0"/>
            <a:r>
              <a:rPr lang="fr-FR"/>
              <a:t>Définir d’abord toutes les Sections.</a:t>
            </a:r>
          </a:p>
          <a:p>
            <a:pPr lvl="0"/>
            <a:r>
              <a:rPr lang="fr-FR"/>
              <a:t>Insertion &gt; Zoom &gt; Zoom de résume (en sélectionnant les Sections à intégrer dans le Sommaire)</a:t>
            </a:r>
          </a:p>
          <a:p>
            <a:pPr lvl="0"/>
            <a:r>
              <a:rPr lang="fr-FR"/>
              <a:t>Changer la disposition de la Section récapitulative créée (et la renommer en Sommaire)</a:t>
            </a:r>
          </a:p>
          <a:p>
            <a:pPr lvl="0"/>
            <a:r>
              <a:rPr lang="fr-FR"/>
              <a:t>Repositionner le Zoom sous le Titre</a:t>
            </a:r>
          </a:p>
        </p:txBody>
      </p:sp>
    </p:spTree>
    <p:extLst>
      <p:ext uri="{BB962C8B-B14F-4D97-AF65-F5344CB8AC3E}">
        <p14:creationId xmlns:p14="http://schemas.microsoft.com/office/powerpoint/2010/main" val="2439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Vert chê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ACC59CC-16D3-FC94-F649-167B50B28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4258" y="1266091"/>
            <a:ext cx="7404170" cy="5150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D13CD-F931-6BB8-F880-3DEEA82AF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64258" y="441325"/>
            <a:ext cx="3503612" cy="71222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Trade Gothic Next Light" panose="020B0403040303020004" pitchFamily="34" charset="0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10036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2" y="1196975"/>
            <a:ext cx="10458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Les N° de diapositives s’affichent automatiquement mais il faut saisir dans le Masque des Diapositives «  CONTENUS TEXTES/IMAGES » le « NOM DE LA PRESENTATION et la Date (Menu Affichage &gt; Masque des diapositives &gt;)</a:t>
            </a:r>
          </a:p>
          <a:p>
            <a:pPr lvl="0"/>
            <a:endParaRPr lang="fr-FR"/>
          </a:p>
          <a:p>
            <a:pPr lvl="0"/>
            <a:r>
              <a:rPr lang="fr-FR"/>
              <a:t>NB : En mode DIAPORAMA, un clic sur le LOGO en bas à gauche, permet de retourner à la Couverture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528091-495F-BD21-19B5-5F5B6D63B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712" y="3168180"/>
            <a:ext cx="10458673" cy="10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s &amp; Smar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Formes &amp; </a:t>
            </a:r>
            <a:r>
              <a:rPr lang="fr-FR" err="1"/>
              <a:t>smartart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10442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Les formes et SmartArt créées reprennent par défaut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un remplissage de couleur Abricot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pas de contours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et un texte blanc (lorsque l’on clique sur la forme pour y insérer du texte)</a:t>
            </a: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29782F18-C2D8-C23E-3226-C0EE7D452630}"/>
              </a:ext>
            </a:extLst>
          </p:cNvPr>
          <p:cNvSpPr/>
          <p:nvPr userDrawn="1"/>
        </p:nvSpPr>
        <p:spPr>
          <a:xfrm>
            <a:off x="1592198" y="4127974"/>
            <a:ext cx="2281711" cy="66544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Etape 1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5EDF285-B24D-79F5-E044-270BA5161F8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4990492"/>
              </p:ext>
            </p:extLst>
          </p:nvPr>
        </p:nvGraphicFramePr>
        <p:xfrm>
          <a:off x="6095999" y="2579890"/>
          <a:ext cx="5682034" cy="345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2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mes Ecolog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Pictogrammes </a:t>
            </a:r>
            <a:r>
              <a:rPr lang="fr-FR" err="1"/>
              <a:t>ecologic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4" y="1196975"/>
            <a:ext cx="1044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Ils sont intégrés dans le modèle PPT</a:t>
            </a:r>
          </a:p>
          <a:p>
            <a:pPr lvl="0"/>
            <a:r>
              <a:rPr lang="fr-FR"/>
              <a:t>On peut les copier/coller à partir de la Disposition correspondant à leur catégorie (ABJ, ASL,…)</a:t>
            </a:r>
          </a:p>
          <a:p>
            <a:pPr lvl="0"/>
            <a:endParaRPr lang="fr-FR"/>
          </a:p>
          <a:p>
            <a:pPr lvl="0"/>
            <a:r>
              <a:rPr lang="fr-FR"/>
              <a:t>Menu Affichage &gt; Masque des diapositives</a:t>
            </a:r>
          </a:p>
          <a:p>
            <a:pPr lvl="0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A1C85F6-B3A7-ACF6-B5CE-DBE5E6A0AFD5}"/>
              </a:ext>
            </a:extLst>
          </p:cNvPr>
          <p:cNvGrpSpPr/>
          <p:nvPr userDrawn="1"/>
        </p:nvGrpSpPr>
        <p:grpSpPr>
          <a:xfrm>
            <a:off x="3283225" y="2786268"/>
            <a:ext cx="1590263" cy="1590263"/>
            <a:chOff x="6708913" y="1987826"/>
            <a:chExt cx="2027583" cy="2027583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67871EC-C6FE-9120-34E9-5E11A1AE6020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54D85BF-F0A5-08C5-A125-66706FF2C42A}"/>
                </a:ext>
              </a:extLst>
            </p:cNvPr>
            <p:cNvSpPr/>
            <p:nvPr/>
          </p:nvSpPr>
          <p:spPr>
            <a:xfrm>
              <a:off x="7776392" y="3292383"/>
              <a:ext cx="141306" cy="141309"/>
            </a:xfrm>
            <a:custGeom>
              <a:avLst/>
              <a:gdLst>
                <a:gd name="connsiteX0" fmla="*/ 0 w 141305"/>
                <a:gd name="connsiteY0" fmla="*/ 70442 h 141309"/>
                <a:gd name="connsiteX1" fmla="*/ 70438 w 141305"/>
                <a:gd name="connsiteY1" fmla="*/ 141310 h 141309"/>
                <a:gd name="connsiteX2" fmla="*/ 141305 w 141305"/>
                <a:gd name="connsiteY2" fmla="*/ 70872 h 141309"/>
                <a:gd name="connsiteX3" fmla="*/ 70867 w 141305"/>
                <a:gd name="connsiteY3" fmla="*/ 4 h 141309"/>
                <a:gd name="connsiteX4" fmla="*/ 0 w 141305"/>
                <a:gd name="connsiteY4" fmla="*/ 70442 h 141309"/>
                <a:gd name="connsiteX5" fmla="*/ 70867 w 141305"/>
                <a:gd name="connsiteY5" fmla="*/ 33505 h 141309"/>
                <a:gd name="connsiteX6" fmla="*/ 107804 w 141305"/>
                <a:gd name="connsiteY6" fmla="*/ 70872 h 141309"/>
                <a:gd name="connsiteX7" fmla="*/ 70438 w 141305"/>
                <a:gd name="connsiteY7" fmla="*/ 107809 h 141309"/>
                <a:gd name="connsiteX8" fmla="*/ 33501 w 141305"/>
                <a:gd name="connsiteY8" fmla="*/ 70442 h 141309"/>
                <a:gd name="connsiteX9" fmla="*/ 70867 w 141305"/>
                <a:gd name="connsiteY9" fmla="*/ 33505 h 1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305" h="141309">
                  <a:moveTo>
                    <a:pt x="0" y="70442"/>
                  </a:moveTo>
                  <a:cubicBezTo>
                    <a:pt x="0" y="109527"/>
                    <a:pt x="31783" y="141310"/>
                    <a:pt x="70438" y="141310"/>
                  </a:cubicBezTo>
                  <a:cubicBezTo>
                    <a:pt x="109522" y="141310"/>
                    <a:pt x="141305" y="109527"/>
                    <a:pt x="141305" y="70872"/>
                  </a:cubicBezTo>
                  <a:cubicBezTo>
                    <a:pt x="141305" y="31787"/>
                    <a:pt x="109522" y="4"/>
                    <a:pt x="70867" y="4"/>
                  </a:cubicBezTo>
                  <a:cubicBezTo>
                    <a:pt x="32212" y="-425"/>
                    <a:pt x="0" y="31358"/>
                    <a:pt x="0" y="70442"/>
                  </a:cubicBezTo>
                  <a:close/>
                  <a:moveTo>
                    <a:pt x="70867" y="33505"/>
                  </a:moveTo>
                  <a:cubicBezTo>
                    <a:pt x="91483" y="33505"/>
                    <a:pt x="107804" y="50256"/>
                    <a:pt x="107804" y="70872"/>
                  </a:cubicBezTo>
                  <a:cubicBezTo>
                    <a:pt x="107804" y="91488"/>
                    <a:pt x="91054" y="107809"/>
                    <a:pt x="70438" y="107809"/>
                  </a:cubicBezTo>
                  <a:cubicBezTo>
                    <a:pt x="49822" y="107809"/>
                    <a:pt x="33501" y="91058"/>
                    <a:pt x="33501" y="70442"/>
                  </a:cubicBezTo>
                  <a:cubicBezTo>
                    <a:pt x="33930" y="49826"/>
                    <a:pt x="50681" y="33076"/>
                    <a:pt x="70867" y="33505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9072A0A-3EE3-B9ED-ABCA-E7585B106507}"/>
                </a:ext>
              </a:extLst>
            </p:cNvPr>
            <p:cNvSpPr/>
            <p:nvPr/>
          </p:nvSpPr>
          <p:spPr>
            <a:xfrm>
              <a:off x="7048816" y="2545862"/>
              <a:ext cx="1347235" cy="1000788"/>
            </a:xfrm>
            <a:custGeom>
              <a:avLst/>
              <a:gdLst>
                <a:gd name="connsiteX0" fmla="*/ 1151062 w 1347235"/>
                <a:gd name="connsiteY0" fmla="*/ 7356 h 1000788"/>
                <a:gd name="connsiteX1" fmla="*/ 1138177 w 1347235"/>
                <a:gd name="connsiteY1" fmla="*/ 54 h 1000788"/>
                <a:gd name="connsiteX2" fmla="*/ 1124433 w 1347235"/>
                <a:gd name="connsiteY2" fmla="*/ 5638 h 1000788"/>
                <a:gd name="connsiteX3" fmla="*/ 725857 w 1347235"/>
                <a:gd name="connsiteY3" fmla="*/ 451028 h 1000788"/>
                <a:gd name="connsiteX4" fmla="*/ 734447 w 1347235"/>
                <a:gd name="connsiteY4" fmla="*/ 408078 h 1000788"/>
                <a:gd name="connsiteX5" fmla="*/ 684196 w 1347235"/>
                <a:gd name="connsiteY5" fmla="*/ 313589 h 1000788"/>
                <a:gd name="connsiteX6" fmla="*/ 701805 w 1347235"/>
                <a:gd name="connsiteY6" fmla="*/ 272786 h 1000788"/>
                <a:gd name="connsiteX7" fmla="*/ 701805 w 1347235"/>
                <a:gd name="connsiteY7" fmla="*/ 268491 h 1000788"/>
                <a:gd name="connsiteX8" fmla="*/ 645541 w 1347235"/>
                <a:gd name="connsiteY8" fmla="*/ 211797 h 1000788"/>
                <a:gd name="connsiteX9" fmla="*/ 544609 w 1347235"/>
                <a:gd name="connsiteY9" fmla="*/ 211368 h 1000788"/>
                <a:gd name="connsiteX10" fmla="*/ 521845 w 1347235"/>
                <a:gd name="connsiteY10" fmla="*/ 216092 h 1000788"/>
                <a:gd name="connsiteX11" fmla="*/ 521845 w 1347235"/>
                <a:gd name="connsiteY11" fmla="*/ 205355 h 1000788"/>
                <a:gd name="connsiteX12" fmla="*/ 505095 w 1347235"/>
                <a:gd name="connsiteY12" fmla="*/ 188604 h 1000788"/>
                <a:gd name="connsiteX13" fmla="*/ 408028 w 1347235"/>
                <a:gd name="connsiteY13" fmla="*/ 188175 h 1000788"/>
                <a:gd name="connsiteX14" fmla="*/ 391277 w 1347235"/>
                <a:gd name="connsiteY14" fmla="*/ 204925 h 1000788"/>
                <a:gd name="connsiteX15" fmla="*/ 390848 w 1347235"/>
                <a:gd name="connsiteY15" fmla="*/ 362122 h 1000788"/>
                <a:gd name="connsiteX16" fmla="*/ 251690 w 1347235"/>
                <a:gd name="connsiteY16" fmla="*/ 140500 h 1000788"/>
                <a:gd name="connsiteX17" fmla="*/ 162354 w 1347235"/>
                <a:gd name="connsiteY17" fmla="*/ 58896 h 1000788"/>
                <a:gd name="connsiteX18" fmla="*/ 22767 w 1347235"/>
                <a:gd name="connsiteY18" fmla="*/ 6067 h 1000788"/>
                <a:gd name="connsiteX19" fmla="*/ 8164 w 1347235"/>
                <a:gd name="connsiteY19" fmla="*/ 7785 h 1000788"/>
                <a:gd name="connsiteX20" fmla="*/ 433 w 1347235"/>
                <a:gd name="connsiteY20" fmla="*/ 20670 h 1000788"/>
                <a:gd name="connsiteX21" fmla="*/ 39947 w 1347235"/>
                <a:gd name="connsiteY21" fmla="*/ 119884 h 1000788"/>
                <a:gd name="connsiteX22" fmla="*/ 78172 w 1347235"/>
                <a:gd name="connsiteY22" fmla="*/ 135346 h 1000788"/>
                <a:gd name="connsiteX23" fmla="*/ 170515 w 1347235"/>
                <a:gd name="connsiteY23" fmla="*/ 195047 h 1000788"/>
                <a:gd name="connsiteX24" fmla="*/ 237516 w 1347235"/>
                <a:gd name="connsiteY24" fmla="*/ 371141 h 1000788"/>
                <a:gd name="connsiteX25" fmla="*/ 349616 w 1347235"/>
                <a:gd name="connsiteY25" fmla="*/ 604360 h 1000788"/>
                <a:gd name="connsiteX26" fmla="*/ 345321 w 1347235"/>
                <a:gd name="connsiteY26" fmla="*/ 608225 h 1000788"/>
                <a:gd name="connsiteX27" fmla="*/ 345321 w 1347235"/>
                <a:gd name="connsiteY27" fmla="*/ 608225 h 1000788"/>
                <a:gd name="connsiteX28" fmla="*/ 345321 w 1347235"/>
                <a:gd name="connsiteY28" fmla="*/ 608225 h 1000788"/>
                <a:gd name="connsiteX29" fmla="*/ 116827 w 1347235"/>
                <a:gd name="connsiteY29" fmla="*/ 835000 h 1000788"/>
                <a:gd name="connsiteX30" fmla="*/ 116827 w 1347235"/>
                <a:gd name="connsiteY30" fmla="*/ 858623 h 1000788"/>
                <a:gd name="connsiteX31" fmla="*/ 159777 w 1347235"/>
                <a:gd name="connsiteY31" fmla="*/ 902002 h 1000788"/>
                <a:gd name="connsiteX32" fmla="*/ 171803 w 1347235"/>
                <a:gd name="connsiteY32" fmla="*/ 907156 h 1000788"/>
                <a:gd name="connsiteX33" fmla="*/ 171803 w 1347235"/>
                <a:gd name="connsiteY33" fmla="*/ 907156 h 1000788"/>
                <a:gd name="connsiteX34" fmla="*/ 183829 w 1347235"/>
                <a:gd name="connsiteY34" fmla="*/ 902432 h 1000788"/>
                <a:gd name="connsiteX35" fmla="*/ 357347 w 1347235"/>
                <a:gd name="connsiteY35" fmla="*/ 730203 h 1000788"/>
                <a:gd name="connsiteX36" fmla="*/ 452266 w 1347235"/>
                <a:gd name="connsiteY36" fmla="*/ 827270 h 1000788"/>
                <a:gd name="connsiteX37" fmla="*/ 464292 w 1347235"/>
                <a:gd name="connsiteY37" fmla="*/ 832424 h 1000788"/>
                <a:gd name="connsiteX38" fmla="*/ 612040 w 1347235"/>
                <a:gd name="connsiteY38" fmla="*/ 832853 h 1000788"/>
                <a:gd name="connsiteX39" fmla="*/ 795007 w 1347235"/>
                <a:gd name="connsiteY39" fmla="*/ 1000787 h 1000788"/>
                <a:gd name="connsiteX40" fmla="*/ 979692 w 1347235"/>
                <a:gd name="connsiteY40" fmla="*/ 816962 h 1000788"/>
                <a:gd name="connsiteX41" fmla="*/ 842681 w 1347235"/>
                <a:gd name="connsiteY41" fmla="*/ 638290 h 1000788"/>
                <a:gd name="connsiteX42" fmla="*/ 1339612 w 1347235"/>
                <a:gd name="connsiteY42" fmla="*/ 311441 h 1000788"/>
                <a:gd name="connsiteX43" fmla="*/ 1346914 w 1347235"/>
                <a:gd name="connsiteY43" fmla="*/ 300704 h 1000788"/>
                <a:gd name="connsiteX44" fmla="*/ 1344337 w 1347235"/>
                <a:gd name="connsiteY44" fmla="*/ 287819 h 1000788"/>
                <a:gd name="connsiteX45" fmla="*/ 1151062 w 1347235"/>
                <a:gd name="connsiteY45" fmla="*/ 7356 h 1000788"/>
                <a:gd name="connsiteX46" fmla="*/ 630508 w 1347235"/>
                <a:gd name="connsiteY46" fmla="*/ 486677 h 1000788"/>
                <a:gd name="connsiteX47" fmla="*/ 545897 w 1347235"/>
                <a:gd name="connsiteY47" fmla="*/ 486677 h 1000788"/>
                <a:gd name="connsiteX48" fmla="*/ 482761 w 1347235"/>
                <a:gd name="connsiteY48" fmla="*/ 414091 h 1000788"/>
                <a:gd name="connsiteX49" fmla="*/ 504665 w 1347235"/>
                <a:gd name="connsiteY49" fmla="*/ 414091 h 1000788"/>
                <a:gd name="connsiteX50" fmla="*/ 521416 w 1347235"/>
                <a:gd name="connsiteY50" fmla="*/ 397341 h 1000788"/>
                <a:gd name="connsiteX51" fmla="*/ 521416 w 1347235"/>
                <a:gd name="connsiteY51" fmla="*/ 324326 h 1000788"/>
                <a:gd name="connsiteX52" fmla="*/ 544179 w 1347235"/>
                <a:gd name="connsiteY52" fmla="*/ 329051 h 1000788"/>
                <a:gd name="connsiteX53" fmla="*/ 633515 w 1347235"/>
                <a:gd name="connsiteY53" fmla="*/ 329051 h 1000788"/>
                <a:gd name="connsiteX54" fmla="*/ 700517 w 1347235"/>
                <a:gd name="connsiteY54" fmla="*/ 407649 h 1000788"/>
                <a:gd name="connsiteX55" fmla="*/ 630508 w 1347235"/>
                <a:gd name="connsiteY55" fmla="*/ 486677 h 1000788"/>
                <a:gd name="connsiteX56" fmla="*/ 544609 w 1347235"/>
                <a:gd name="connsiteY56" fmla="*/ 245298 h 1000788"/>
                <a:gd name="connsiteX57" fmla="*/ 645541 w 1347235"/>
                <a:gd name="connsiteY57" fmla="*/ 245728 h 1000788"/>
                <a:gd name="connsiteX58" fmla="*/ 668304 w 1347235"/>
                <a:gd name="connsiteY58" fmla="*/ 268491 h 1000788"/>
                <a:gd name="connsiteX59" fmla="*/ 668304 w 1347235"/>
                <a:gd name="connsiteY59" fmla="*/ 272786 h 1000788"/>
                <a:gd name="connsiteX60" fmla="*/ 645541 w 1347235"/>
                <a:gd name="connsiteY60" fmla="*/ 295550 h 1000788"/>
                <a:gd name="connsiteX61" fmla="*/ 636951 w 1347235"/>
                <a:gd name="connsiteY61" fmla="*/ 295550 h 1000788"/>
                <a:gd name="connsiteX62" fmla="*/ 621489 w 1347235"/>
                <a:gd name="connsiteY62" fmla="*/ 294261 h 1000788"/>
                <a:gd name="connsiteX63" fmla="*/ 615906 w 1347235"/>
                <a:gd name="connsiteY63" fmla="*/ 295120 h 1000788"/>
                <a:gd name="connsiteX64" fmla="*/ 544609 w 1347235"/>
                <a:gd name="connsiteY64" fmla="*/ 295120 h 1000788"/>
                <a:gd name="connsiteX65" fmla="*/ 521845 w 1347235"/>
                <a:gd name="connsiteY65" fmla="*/ 272357 h 1000788"/>
                <a:gd name="connsiteX66" fmla="*/ 521845 w 1347235"/>
                <a:gd name="connsiteY66" fmla="*/ 268062 h 1000788"/>
                <a:gd name="connsiteX67" fmla="*/ 544609 w 1347235"/>
                <a:gd name="connsiteY67" fmla="*/ 245298 h 1000788"/>
                <a:gd name="connsiteX68" fmla="*/ 424778 w 1347235"/>
                <a:gd name="connsiteY68" fmla="*/ 222105 h 1000788"/>
                <a:gd name="connsiteX69" fmla="*/ 488344 w 1347235"/>
                <a:gd name="connsiteY69" fmla="*/ 222105 h 1000788"/>
                <a:gd name="connsiteX70" fmla="*/ 488344 w 1347235"/>
                <a:gd name="connsiteY70" fmla="*/ 267632 h 1000788"/>
                <a:gd name="connsiteX71" fmla="*/ 488344 w 1347235"/>
                <a:gd name="connsiteY71" fmla="*/ 271927 h 1000788"/>
                <a:gd name="connsiteX72" fmla="*/ 487915 w 1347235"/>
                <a:gd name="connsiteY72" fmla="*/ 379731 h 1000788"/>
                <a:gd name="connsiteX73" fmla="*/ 424349 w 1347235"/>
                <a:gd name="connsiteY73" fmla="*/ 379731 h 1000788"/>
                <a:gd name="connsiteX74" fmla="*/ 424778 w 1347235"/>
                <a:gd name="connsiteY74" fmla="*/ 222105 h 1000788"/>
                <a:gd name="connsiteX75" fmla="*/ 438093 w 1347235"/>
                <a:gd name="connsiteY75" fmla="*/ 413662 h 1000788"/>
                <a:gd name="connsiteX76" fmla="*/ 501229 w 1347235"/>
                <a:gd name="connsiteY76" fmla="*/ 486247 h 1000788"/>
                <a:gd name="connsiteX77" fmla="*/ 481043 w 1347235"/>
                <a:gd name="connsiteY77" fmla="*/ 486247 h 1000788"/>
                <a:gd name="connsiteX78" fmla="*/ 471164 w 1347235"/>
                <a:gd name="connsiteY78" fmla="*/ 489683 h 1000788"/>
                <a:gd name="connsiteX79" fmla="*/ 423060 w 1347235"/>
                <a:gd name="connsiteY79" fmla="*/ 413662 h 1000788"/>
                <a:gd name="connsiteX80" fmla="*/ 438093 w 1347235"/>
                <a:gd name="connsiteY80" fmla="*/ 413662 h 1000788"/>
                <a:gd name="connsiteX81" fmla="*/ 55409 w 1347235"/>
                <a:gd name="connsiteY81" fmla="*/ 90679 h 1000788"/>
                <a:gd name="connsiteX82" fmla="*/ 33934 w 1347235"/>
                <a:gd name="connsiteY82" fmla="*/ 46440 h 1000788"/>
                <a:gd name="connsiteX83" fmla="*/ 134437 w 1347235"/>
                <a:gd name="connsiteY83" fmla="*/ 84236 h 1000788"/>
                <a:gd name="connsiteX84" fmla="*/ 119404 w 1347235"/>
                <a:gd name="connsiteY84" fmla="*/ 115589 h 1000788"/>
                <a:gd name="connsiteX85" fmla="*/ 88910 w 1347235"/>
                <a:gd name="connsiteY85" fmla="*/ 103993 h 1000788"/>
                <a:gd name="connsiteX86" fmla="*/ 55409 w 1347235"/>
                <a:gd name="connsiteY86" fmla="*/ 90679 h 1000788"/>
                <a:gd name="connsiteX87" fmla="*/ 269729 w 1347235"/>
                <a:gd name="connsiteY87" fmla="*/ 363410 h 1000788"/>
                <a:gd name="connsiteX88" fmla="*/ 198862 w 1347235"/>
                <a:gd name="connsiteY88" fmla="*/ 177867 h 1000788"/>
                <a:gd name="connsiteX89" fmla="*/ 149899 w 1347235"/>
                <a:gd name="connsiteY89" fmla="*/ 131051 h 1000788"/>
                <a:gd name="connsiteX90" fmla="*/ 165790 w 1347235"/>
                <a:gd name="connsiteY90" fmla="*/ 98410 h 1000788"/>
                <a:gd name="connsiteX91" fmla="*/ 220766 w 1347235"/>
                <a:gd name="connsiteY91" fmla="*/ 154674 h 1000788"/>
                <a:gd name="connsiteX92" fmla="*/ 222484 w 1347235"/>
                <a:gd name="connsiteY92" fmla="*/ 158110 h 1000788"/>
                <a:gd name="connsiteX93" fmla="*/ 446253 w 1347235"/>
                <a:gd name="connsiteY93" fmla="*/ 513735 h 1000788"/>
                <a:gd name="connsiteX94" fmla="*/ 374097 w 1347235"/>
                <a:gd name="connsiteY94" fmla="*/ 582455 h 1000788"/>
                <a:gd name="connsiteX95" fmla="*/ 269729 w 1347235"/>
                <a:gd name="connsiteY95" fmla="*/ 363410 h 1000788"/>
                <a:gd name="connsiteX96" fmla="*/ 171374 w 1347235"/>
                <a:gd name="connsiteY96" fmla="*/ 867642 h 1000788"/>
                <a:gd name="connsiteX97" fmla="*/ 152046 w 1347235"/>
                <a:gd name="connsiteY97" fmla="*/ 848315 h 1000788"/>
                <a:gd name="connsiteX98" fmla="*/ 339737 w 1347235"/>
                <a:gd name="connsiteY98" fmla="*/ 661912 h 1000788"/>
                <a:gd name="connsiteX99" fmla="*/ 339737 w 1347235"/>
                <a:gd name="connsiteY99" fmla="*/ 700567 h 1000788"/>
                <a:gd name="connsiteX100" fmla="*/ 171374 w 1347235"/>
                <a:gd name="connsiteY100" fmla="*/ 867642 h 1000788"/>
                <a:gd name="connsiteX101" fmla="*/ 373238 w 1347235"/>
                <a:gd name="connsiteY101" fmla="*/ 700567 h 1000788"/>
                <a:gd name="connsiteX102" fmla="*/ 373238 w 1347235"/>
                <a:gd name="connsiteY102" fmla="*/ 628411 h 1000788"/>
                <a:gd name="connsiteX103" fmla="*/ 487485 w 1347235"/>
                <a:gd name="connsiteY103" fmla="*/ 520178 h 1000788"/>
                <a:gd name="connsiteX104" fmla="*/ 616764 w 1347235"/>
                <a:gd name="connsiteY104" fmla="*/ 520607 h 1000788"/>
                <a:gd name="connsiteX105" fmla="*/ 621059 w 1347235"/>
                <a:gd name="connsiteY105" fmla="*/ 521037 h 1000788"/>
                <a:gd name="connsiteX106" fmla="*/ 632656 w 1347235"/>
                <a:gd name="connsiteY106" fmla="*/ 520607 h 1000788"/>
                <a:gd name="connsiteX107" fmla="*/ 692356 w 1347235"/>
                <a:gd name="connsiteY107" fmla="*/ 520607 h 1000788"/>
                <a:gd name="connsiteX108" fmla="*/ 765371 w 1347235"/>
                <a:gd name="connsiteY108" fmla="*/ 635283 h 1000788"/>
                <a:gd name="connsiteX109" fmla="*/ 610752 w 1347235"/>
                <a:gd name="connsiteY109" fmla="*/ 800211 h 1000788"/>
                <a:gd name="connsiteX110" fmla="*/ 470305 w 1347235"/>
                <a:gd name="connsiteY110" fmla="*/ 799782 h 1000788"/>
                <a:gd name="connsiteX111" fmla="*/ 373238 w 1347235"/>
                <a:gd name="connsiteY111" fmla="*/ 700567 h 1000788"/>
                <a:gd name="connsiteX112" fmla="*/ 944902 w 1347235"/>
                <a:gd name="connsiteY112" fmla="*/ 817391 h 1000788"/>
                <a:gd name="connsiteX113" fmla="*/ 793718 w 1347235"/>
                <a:gd name="connsiteY113" fmla="*/ 967716 h 1000788"/>
                <a:gd name="connsiteX114" fmla="*/ 643393 w 1347235"/>
                <a:gd name="connsiteY114" fmla="*/ 816532 h 1000788"/>
                <a:gd name="connsiteX115" fmla="*/ 794577 w 1347235"/>
                <a:gd name="connsiteY115" fmla="*/ 666207 h 1000788"/>
                <a:gd name="connsiteX116" fmla="*/ 944902 w 1347235"/>
                <a:gd name="connsiteY116" fmla="*/ 817391 h 1000788"/>
                <a:gd name="connsiteX117" fmla="*/ 799731 w 1347235"/>
                <a:gd name="connsiteY117" fmla="*/ 626264 h 1000788"/>
                <a:gd name="connsiteX118" fmla="*/ 722851 w 1347235"/>
                <a:gd name="connsiteY118" fmla="*/ 505575 h 1000788"/>
                <a:gd name="connsiteX119" fmla="*/ 1135600 w 1347235"/>
                <a:gd name="connsiteY119" fmla="*/ 44293 h 1000788"/>
                <a:gd name="connsiteX120" fmla="*/ 1305682 w 1347235"/>
                <a:gd name="connsiteY120" fmla="*/ 293402 h 1000788"/>
                <a:gd name="connsiteX121" fmla="*/ 799731 w 1347235"/>
                <a:gd name="connsiteY121" fmla="*/ 626264 h 100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47235" h="1000788">
                  <a:moveTo>
                    <a:pt x="1151062" y="7356"/>
                  </a:moveTo>
                  <a:cubicBezTo>
                    <a:pt x="1148055" y="3061"/>
                    <a:pt x="1143331" y="484"/>
                    <a:pt x="1138177" y="54"/>
                  </a:cubicBezTo>
                  <a:cubicBezTo>
                    <a:pt x="1133023" y="-375"/>
                    <a:pt x="1127869" y="1772"/>
                    <a:pt x="1124433" y="5638"/>
                  </a:cubicBezTo>
                  <a:lnTo>
                    <a:pt x="725857" y="451028"/>
                  </a:lnTo>
                  <a:cubicBezTo>
                    <a:pt x="731441" y="437714"/>
                    <a:pt x="734447" y="423111"/>
                    <a:pt x="734447" y="408078"/>
                  </a:cubicBezTo>
                  <a:cubicBezTo>
                    <a:pt x="734447" y="368994"/>
                    <a:pt x="714690" y="334205"/>
                    <a:pt x="684196" y="313589"/>
                  </a:cubicBezTo>
                  <a:cubicBezTo>
                    <a:pt x="694933" y="303281"/>
                    <a:pt x="701805" y="288678"/>
                    <a:pt x="701805" y="272786"/>
                  </a:cubicBezTo>
                  <a:lnTo>
                    <a:pt x="701805" y="268491"/>
                  </a:lnTo>
                  <a:cubicBezTo>
                    <a:pt x="701805" y="237138"/>
                    <a:pt x="676465" y="211797"/>
                    <a:pt x="645541" y="211797"/>
                  </a:cubicBezTo>
                  <a:lnTo>
                    <a:pt x="544609" y="211368"/>
                  </a:lnTo>
                  <a:cubicBezTo>
                    <a:pt x="536448" y="211368"/>
                    <a:pt x="528717" y="213086"/>
                    <a:pt x="521845" y="216092"/>
                  </a:cubicBezTo>
                  <a:lnTo>
                    <a:pt x="521845" y="205355"/>
                  </a:lnTo>
                  <a:cubicBezTo>
                    <a:pt x="521845" y="195906"/>
                    <a:pt x="514544" y="188604"/>
                    <a:pt x="505095" y="188604"/>
                  </a:cubicBezTo>
                  <a:lnTo>
                    <a:pt x="408028" y="188175"/>
                  </a:lnTo>
                  <a:cubicBezTo>
                    <a:pt x="398579" y="188175"/>
                    <a:pt x="391277" y="195476"/>
                    <a:pt x="391277" y="204925"/>
                  </a:cubicBezTo>
                  <a:lnTo>
                    <a:pt x="390848" y="362122"/>
                  </a:lnTo>
                  <a:lnTo>
                    <a:pt x="251690" y="140500"/>
                  </a:lnTo>
                  <a:cubicBezTo>
                    <a:pt x="247395" y="130192"/>
                    <a:pt x="225490" y="84236"/>
                    <a:pt x="162354" y="58896"/>
                  </a:cubicBezTo>
                  <a:cubicBezTo>
                    <a:pt x="99218" y="33555"/>
                    <a:pt x="23196" y="6497"/>
                    <a:pt x="22767" y="6067"/>
                  </a:cubicBezTo>
                  <a:cubicBezTo>
                    <a:pt x="18042" y="4349"/>
                    <a:pt x="12459" y="4779"/>
                    <a:pt x="8164" y="7785"/>
                  </a:cubicBezTo>
                  <a:cubicBezTo>
                    <a:pt x="3869" y="10792"/>
                    <a:pt x="862" y="15087"/>
                    <a:pt x="433" y="20670"/>
                  </a:cubicBezTo>
                  <a:cubicBezTo>
                    <a:pt x="3" y="23677"/>
                    <a:pt x="-5580" y="95832"/>
                    <a:pt x="39947" y="119884"/>
                  </a:cubicBezTo>
                  <a:cubicBezTo>
                    <a:pt x="51114" y="125897"/>
                    <a:pt x="64428" y="130622"/>
                    <a:pt x="78172" y="135346"/>
                  </a:cubicBezTo>
                  <a:cubicBezTo>
                    <a:pt x="111673" y="147372"/>
                    <a:pt x="149469" y="160687"/>
                    <a:pt x="170515" y="195047"/>
                  </a:cubicBezTo>
                  <a:cubicBezTo>
                    <a:pt x="207452" y="254318"/>
                    <a:pt x="222484" y="313589"/>
                    <a:pt x="237516" y="371141"/>
                  </a:cubicBezTo>
                  <a:cubicBezTo>
                    <a:pt x="257273" y="448451"/>
                    <a:pt x="277889" y="527909"/>
                    <a:pt x="349616" y="604360"/>
                  </a:cubicBezTo>
                  <a:lnTo>
                    <a:pt x="345321" y="608225"/>
                  </a:lnTo>
                  <a:cubicBezTo>
                    <a:pt x="345321" y="608225"/>
                    <a:pt x="345321" y="608225"/>
                    <a:pt x="345321" y="608225"/>
                  </a:cubicBezTo>
                  <a:cubicBezTo>
                    <a:pt x="345321" y="608225"/>
                    <a:pt x="345321" y="608225"/>
                    <a:pt x="345321" y="608225"/>
                  </a:cubicBezTo>
                  <a:lnTo>
                    <a:pt x="116827" y="835000"/>
                  </a:lnTo>
                  <a:cubicBezTo>
                    <a:pt x="110385" y="841443"/>
                    <a:pt x="110385" y="852180"/>
                    <a:pt x="116827" y="858623"/>
                  </a:cubicBezTo>
                  <a:lnTo>
                    <a:pt x="159777" y="902002"/>
                  </a:lnTo>
                  <a:cubicBezTo>
                    <a:pt x="162784" y="905009"/>
                    <a:pt x="167079" y="907156"/>
                    <a:pt x="171803" y="907156"/>
                  </a:cubicBezTo>
                  <a:cubicBezTo>
                    <a:pt x="171803" y="907156"/>
                    <a:pt x="171803" y="907156"/>
                    <a:pt x="171803" y="907156"/>
                  </a:cubicBezTo>
                  <a:cubicBezTo>
                    <a:pt x="176098" y="907156"/>
                    <a:pt x="180393" y="905438"/>
                    <a:pt x="183829" y="902432"/>
                  </a:cubicBezTo>
                  <a:lnTo>
                    <a:pt x="357347" y="730203"/>
                  </a:lnTo>
                  <a:lnTo>
                    <a:pt x="452266" y="827270"/>
                  </a:lnTo>
                  <a:cubicBezTo>
                    <a:pt x="455273" y="830706"/>
                    <a:pt x="459568" y="832424"/>
                    <a:pt x="464292" y="832424"/>
                  </a:cubicBezTo>
                  <a:lnTo>
                    <a:pt x="612040" y="832853"/>
                  </a:lnTo>
                  <a:cubicBezTo>
                    <a:pt x="620201" y="926484"/>
                    <a:pt x="699228" y="1000358"/>
                    <a:pt x="795007" y="1000787"/>
                  </a:cubicBezTo>
                  <a:cubicBezTo>
                    <a:pt x="896798" y="1001217"/>
                    <a:pt x="979692" y="918753"/>
                    <a:pt x="979692" y="816962"/>
                  </a:cubicBezTo>
                  <a:cubicBezTo>
                    <a:pt x="979692" y="731491"/>
                    <a:pt x="921709" y="659335"/>
                    <a:pt x="842681" y="638290"/>
                  </a:cubicBezTo>
                  <a:lnTo>
                    <a:pt x="1339612" y="311441"/>
                  </a:lnTo>
                  <a:cubicBezTo>
                    <a:pt x="1343478" y="308864"/>
                    <a:pt x="1346055" y="304999"/>
                    <a:pt x="1346914" y="300704"/>
                  </a:cubicBezTo>
                  <a:cubicBezTo>
                    <a:pt x="1347773" y="296409"/>
                    <a:pt x="1346914" y="291684"/>
                    <a:pt x="1344337" y="287819"/>
                  </a:cubicBezTo>
                  <a:lnTo>
                    <a:pt x="1151062" y="7356"/>
                  </a:lnTo>
                  <a:close/>
                  <a:moveTo>
                    <a:pt x="630508" y="486677"/>
                  </a:moveTo>
                  <a:lnTo>
                    <a:pt x="545897" y="486677"/>
                  </a:lnTo>
                  <a:lnTo>
                    <a:pt x="482761" y="414091"/>
                  </a:lnTo>
                  <a:lnTo>
                    <a:pt x="504665" y="414091"/>
                  </a:lnTo>
                  <a:cubicBezTo>
                    <a:pt x="514114" y="414091"/>
                    <a:pt x="521416" y="406790"/>
                    <a:pt x="521416" y="397341"/>
                  </a:cubicBezTo>
                  <a:lnTo>
                    <a:pt x="521416" y="324326"/>
                  </a:lnTo>
                  <a:cubicBezTo>
                    <a:pt x="528288" y="327333"/>
                    <a:pt x="536019" y="329051"/>
                    <a:pt x="544179" y="329051"/>
                  </a:cubicBezTo>
                  <a:lnTo>
                    <a:pt x="633515" y="329051"/>
                  </a:lnTo>
                  <a:cubicBezTo>
                    <a:pt x="671740" y="335064"/>
                    <a:pt x="700517" y="368135"/>
                    <a:pt x="700517" y="407649"/>
                  </a:cubicBezTo>
                  <a:cubicBezTo>
                    <a:pt x="700946" y="448451"/>
                    <a:pt x="670022" y="481952"/>
                    <a:pt x="630508" y="486677"/>
                  </a:cubicBezTo>
                  <a:close/>
                  <a:moveTo>
                    <a:pt x="544609" y="245298"/>
                  </a:moveTo>
                  <a:lnTo>
                    <a:pt x="645541" y="245728"/>
                  </a:lnTo>
                  <a:cubicBezTo>
                    <a:pt x="657996" y="245728"/>
                    <a:pt x="668304" y="256036"/>
                    <a:pt x="668304" y="268491"/>
                  </a:cubicBezTo>
                  <a:lnTo>
                    <a:pt x="668304" y="272786"/>
                  </a:lnTo>
                  <a:cubicBezTo>
                    <a:pt x="668304" y="285242"/>
                    <a:pt x="657996" y="295550"/>
                    <a:pt x="645541" y="295550"/>
                  </a:cubicBezTo>
                  <a:lnTo>
                    <a:pt x="636951" y="295550"/>
                  </a:lnTo>
                  <a:cubicBezTo>
                    <a:pt x="631797" y="294691"/>
                    <a:pt x="626643" y="294261"/>
                    <a:pt x="621489" y="294261"/>
                  </a:cubicBezTo>
                  <a:cubicBezTo>
                    <a:pt x="619342" y="294261"/>
                    <a:pt x="617623" y="294691"/>
                    <a:pt x="615906" y="295120"/>
                  </a:cubicBezTo>
                  <a:lnTo>
                    <a:pt x="544609" y="295120"/>
                  </a:lnTo>
                  <a:cubicBezTo>
                    <a:pt x="532153" y="295120"/>
                    <a:pt x="521845" y="284812"/>
                    <a:pt x="521845" y="272357"/>
                  </a:cubicBezTo>
                  <a:lnTo>
                    <a:pt x="521845" y="268062"/>
                  </a:lnTo>
                  <a:cubicBezTo>
                    <a:pt x="521845" y="255606"/>
                    <a:pt x="532153" y="245298"/>
                    <a:pt x="544609" y="245298"/>
                  </a:cubicBezTo>
                  <a:close/>
                  <a:moveTo>
                    <a:pt x="424778" y="222105"/>
                  </a:moveTo>
                  <a:lnTo>
                    <a:pt x="488344" y="222105"/>
                  </a:lnTo>
                  <a:lnTo>
                    <a:pt x="488344" y="267632"/>
                  </a:lnTo>
                  <a:lnTo>
                    <a:pt x="488344" y="271927"/>
                  </a:lnTo>
                  <a:lnTo>
                    <a:pt x="487915" y="379731"/>
                  </a:lnTo>
                  <a:lnTo>
                    <a:pt x="424349" y="379731"/>
                  </a:lnTo>
                  <a:lnTo>
                    <a:pt x="424778" y="222105"/>
                  </a:lnTo>
                  <a:close/>
                  <a:moveTo>
                    <a:pt x="438093" y="413662"/>
                  </a:moveTo>
                  <a:lnTo>
                    <a:pt x="501229" y="486247"/>
                  </a:lnTo>
                  <a:lnTo>
                    <a:pt x="481043" y="486247"/>
                  </a:lnTo>
                  <a:cubicBezTo>
                    <a:pt x="477177" y="486247"/>
                    <a:pt x="473741" y="487536"/>
                    <a:pt x="471164" y="489683"/>
                  </a:cubicBezTo>
                  <a:lnTo>
                    <a:pt x="423060" y="413662"/>
                  </a:lnTo>
                  <a:lnTo>
                    <a:pt x="438093" y="413662"/>
                  </a:lnTo>
                  <a:close/>
                  <a:moveTo>
                    <a:pt x="55409" y="90679"/>
                  </a:moveTo>
                  <a:cubicBezTo>
                    <a:pt x="41665" y="83377"/>
                    <a:pt x="36081" y="63620"/>
                    <a:pt x="33934" y="46440"/>
                  </a:cubicBezTo>
                  <a:cubicBezTo>
                    <a:pt x="57986" y="55030"/>
                    <a:pt x="97070" y="69633"/>
                    <a:pt x="134437" y="84236"/>
                  </a:cubicBezTo>
                  <a:lnTo>
                    <a:pt x="119404" y="115589"/>
                  </a:lnTo>
                  <a:cubicBezTo>
                    <a:pt x="109096" y="111294"/>
                    <a:pt x="98788" y="107429"/>
                    <a:pt x="88910" y="103993"/>
                  </a:cubicBezTo>
                  <a:cubicBezTo>
                    <a:pt x="76454" y="99698"/>
                    <a:pt x="64428" y="95403"/>
                    <a:pt x="55409" y="90679"/>
                  </a:cubicBezTo>
                  <a:close/>
                  <a:moveTo>
                    <a:pt x="269729" y="363410"/>
                  </a:moveTo>
                  <a:cubicBezTo>
                    <a:pt x="254267" y="303281"/>
                    <a:pt x="238375" y="241433"/>
                    <a:pt x="198862" y="177867"/>
                  </a:cubicBezTo>
                  <a:cubicBezTo>
                    <a:pt x="185547" y="156821"/>
                    <a:pt x="168367" y="142218"/>
                    <a:pt x="149899" y="131051"/>
                  </a:cubicBezTo>
                  <a:lnTo>
                    <a:pt x="165790" y="98410"/>
                  </a:lnTo>
                  <a:cubicBezTo>
                    <a:pt x="207881" y="121173"/>
                    <a:pt x="220337" y="152956"/>
                    <a:pt x="220766" y="154674"/>
                  </a:cubicBezTo>
                  <a:cubicBezTo>
                    <a:pt x="221196" y="155962"/>
                    <a:pt x="221625" y="156821"/>
                    <a:pt x="222484" y="158110"/>
                  </a:cubicBezTo>
                  <a:lnTo>
                    <a:pt x="446253" y="513735"/>
                  </a:lnTo>
                  <a:lnTo>
                    <a:pt x="374097" y="582455"/>
                  </a:lnTo>
                  <a:cubicBezTo>
                    <a:pt x="307954" y="512017"/>
                    <a:pt x="289486" y="439861"/>
                    <a:pt x="269729" y="363410"/>
                  </a:cubicBezTo>
                  <a:close/>
                  <a:moveTo>
                    <a:pt x="171374" y="867642"/>
                  </a:moveTo>
                  <a:lnTo>
                    <a:pt x="152046" y="848315"/>
                  </a:lnTo>
                  <a:lnTo>
                    <a:pt x="339737" y="661912"/>
                  </a:lnTo>
                  <a:lnTo>
                    <a:pt x="339737" y="700567"/>
                  </a:lnTo>
                  <a:lnTo>
                    <a:pt x="171374" y="867642"/>
                  </a:lnTo>
                  <a:close/>
                  <a:moveTo>
                    <a:pt x="373238" y="700567"/>
                  </a:moveTo>
                  <a:lnTo>
                    <a:pt x="373238" y="628411"/>
                  </a:lnTo>
                  <a:lnTo>
                    <a:pt x="487485" y="520178"/>
                  </a:lnTo>
                  <a:lnTo>
                    <a:pt x="616764" y="520607"/>
                  </a:lnTo>
                  <a:cubicBezTo>
                    <a:pt x="618053" y="521037"/>
                    <a:pt x="619342" y="521037"/>
                    <a:pt x="621059" y="521037"/>
                  </a:cubicBezTo>
                  <a:cubicBezTo>
                    <a:pt x="624925" y="521037"/>
                    <a:pt x="628790" y="521037"/>
                    <a:pt x="632656" y="520607"/>
                  </a:cubicBezTo>
                  <a:lnTo>
                    <a:pt x="692356" y="520607"/>
                  </a:lnTo>
                  <a:lnTo>
                    <a:pt x="765371" y="635283"/>
                  </a:lnTo>
                  <a:cubicBezTo>
                    <a:pt x="682907" y="648168"/>
                    <a:pt x="618483" y="716029"/>
                    <a:pt x="610752" y="800211"/>
                  </a:cubicBezTo>
                  <a:lnTo>
                    <a:pt x="470305" y="799782"/>
                  </a:lnTo>
                  <a:lnTo>
                    <a:pt x="373238" y="700567"/>
                  </a:lnTo>
                  <a:close/>
                  <a:moveTo>
                    <a:pt x="944902" y="817391"/>
                  </a:moveTo>
                  <a:cubicBezTo>
                    <a:pt x="944902" y="900284"/>
                    <a:pt x="877041" y="967716"/>
                    <a:pt x="793718" y="967716"/>
                  </a:cubicBezTo>
                  <a:cubicBezTo>
                    <a:pt x="710825" y="967716"/>
                    <a:pt x="643393" y="899855"/>
                    <a:pt x="643393" y="816532"/>
                  </a:cubicBezTo>
                  <a:cubicBezTo>
                    <a:pt x="643393" y="733639"/>
                    <a:pt x="711254" y="666207"/>
                    <a:pt x="794577" y="666207"/>
                  </a:cubicBezTo>
                  <a:cubicBezTo>
                    <a:pt x="877471" y="666637"/>
                    <a:pt x="944902" y="734068"/>
                    <a:pt x="944902" y="817391"/>
                  </a:cubicBezTo>
                  <a:close/>
                  <a:moveTo>
                    <a:pt x="799731" y="626264"/>
                  </a:moveTo>
                  <a:lnTo>
                    <a:pt x="722851" y="505575"/>
                  </a:lnTo>
                  <a:lnTo>
                    <a:pt x="1135600" y="44293"/>
                  </a:lnTo>
                  <a:lnTo>
                    <a:pt x="1305682" y="293402"/>
                  </a:lnTo>
                  <a:lnTo>
                    <a:pt x="799731" y="626264"/>
                  </a:ln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99E42B7-6740-9DE3-F939-E8C2A72D39C2}"/>
                </a:ext>
              </a:extLst>
            </p:cNvPr>
            <p:cNvSpPr/>
            <p:nvPr/>
          </p:nvSpPr>
          <p:spPr>
            <a:xfrm>
              <a:off x="7602015" y="2892523"/>
              <a:ext cx="103938" cy="103938"/>
            </a:xfrm>
            <a:custGeom>
              <a:avLst/>
              <a:gdLst>
                <a:gd name="connsiteX0" fmla="*/ 51969 w 103938"/>
                <a:gd name="connsiteY0" fmla="*/ 0 h 103938"/>
                <a:gd name="connsiteX1" fmla="*/ 0 w 103938"/>
                <a:gd name="connsiteY1" fmla="*/ 51969 h 103938"/>
                <a:gd name="connsiteX2" fmla="*/ 51969 w 103938"/>
                <a:gd name="connsiteY2" fmla="*/ 103939 h 103938"/>
                <a:gd name="connsiteX3" fmla="*/ 103939 w 103938"/>
                <a:gd name="connsiteY3" fmla="*/ 51969 h 103938"/>
                <a:gd name="connsiteX4" fmla="*/ 51969 w 103938"/>
                <a:gd name="connsiteY4" fmla="*/ 0 h 103938"/>
                <a:gd name="connsiteX5" fmla="*/ 51540 w 103938"/>
                <a:gd name="connsiteY5" fmla="*/ 70438 h 103938"/>
                <a:gd name="connsiteX6" fmla="*/ 33501 w 103938"/>
                <a:gd name="connsiteY6" fmla="*/ 51969 h 103938"/>
                <a:gd name="connsiteX7" fmla="*/ 51969 w 103938"/>
                <a:gd name="connsiteY7" fmla="*/ 33930 h 103938"/>
                <a:gd name="connsiteX8" fmla="*/ 70008 w 103938"/>
                <a:gd name="connsiteY8" fmla="*/ 52399 h 103938"/>
                <a:gd name="connsiteX9" fmla="*/ 51540 w 103938"/>
                <a:gd name="connsiteY9" fmla="*/ 70438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38" h="103938">
                  <a:moveTo>
                    <a:pt x="51969" y="0"/>
                  </a:moveTo>
                  <a:cubicBezTo>
                    <a:pt x="23193" y="0"/>
                    <a:pt x="0" y="23193"/>
                    <a:pt x="0" y="51969"/>
                  </a:cubicBezTo>
                  <a:cubicBezTo>
                    <a:pt x="0" y="80746"/>
                    <a:pt x="23193" y="103939"/>
                    <a:pt x="51969" y="103939"/>
                  </a:cubicBezTo>
                  <a:cubicBezTo>
                    <a:pt x="80746" y="103939"/>
                    <a:pt x="103939" y="80746"/>
                    <a:pt x="103939" y="51969"/>
                  </a:cubicBezTo>
                  <a:cubicBezTo>
                    <a:pt x="103509" y="23622"/>
                    <a:pt x="80316" y="429"/>
                    <a:pt x="51969" y="0"/>
                  </a:cubicBezTo>
                  <a:close/>
                  <a:moveTo>
                    <a:pt x="51540" y="70438"/>
                  </a:moveTo>
                  <a:cubicBezTo>
                    <a:pt x="41661" y="70438"/>
                    <a:pt x="33501" y="62277"/>
                    <a:pt x="33501" y="51969"/>
                  </a:cubicBezTo>
                  <a:cubicBezTo>
                    <a:pt x="33501" y="41661"/>
                    <a:pt x="41661" y="33930"/>
                    <a:pt x="51969" y="33930"/>
                  </a:cubicBezTo>
                  <a:cubicBezTo>
                    <a:pt x="61848" y="33930"/>
                    <a:pt x="70008" y="42091"/>
                    <a:pt x="70008" y="52399"/>
                  </a:cubicBezTo>
                  <a:cubicBezTo>
                    <a:pt x="70008" y="62707"/>
                    <a:pt x="61848" y="70438"/>
                    <a:pt x="51540" y="70438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48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VIDEO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4" y="1196975"/>
            <a:ext cx="10442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Pour insérer une vidéo YouTube : Insertion &gt; Vidéo (à droite) &gt; Vidéos en ligne puis entrez l’adresse</a:t>
            </a:r>
          </a:p>
          <a:p>
            <a:pPr lvl="0"/>
            <a:r>
              <a:rPr lang="fr-FR"/>
              <a:t>Automatiquement une vignette de la vidéo avec un pictogramme Play est inséré dans votre présentation</a:t>
            </a:r>
          </a:p>
          <a:p>
            <a:pPr lvl="0"/>
            <a:endParaRPr lang="fr-FR"/>
          </a:p>
          <a:p>
            <a:pPr lvl="0"/>
            <a:r>
              <a:rPr lang="fr-FR"/>
              <a:t>NB : Il faut penser à mettre en légende l’URL si on veut qu’elle soit intégrée dans un export PDF de la présentation</a:t>
            </a:r>
          </a:p>
          <a:p>
            <a:pPr lvl="0"/>
            <a:endParaRPr lang="fr-FR"/>
          </a:p>
        </p:txBody>
      </p:sp>
      <p:pic>
        <p:nvPicPr>
          <p:cNvPr id="3" name="Média en ligne 2" title="Avant-Première - Campagne TV – Ecologic présente Madame WEeeTri et son fils">
            <a:hlinkClick r:id="" action="ppaction://media"/>
            <a:extLst>
              <a:ext uri="{FF2B5EF4-FFF2-40B4-BE49-F238E27FC236}">
                <a16:creationId xmlns:a16="http://schemas.microsoft.com/office/drawing/2014/main" id="{459E5FCA-49A2-3414-F27B-50DBDE3203DE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711450"/>
            <a:ext cx="3775087" cy="21329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97E7CE-E72D-6439-8AD8-03896DCDD708}"/>
              </a:ext>
            </a:extLst>
          </p:cNvPr>
          <p:cNvSpPr txBox="1"/>
          <p:nvPr userDrawn="1"/>
        </p:nvSpPr>
        <p:spPr>
          <a:xfrm>
            <a:off x="4826000" y="4992018"/>
            <a:ext cx="61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https://youtu.be/pSrUywSr8vE</a:t>
            </a:r>
          </a:p>
        </p:txBody>
      </p:sp>
    </p:spTree>
    <p:extLst>
      <p:ext uri="{BB962C8B-B14F-4D97-AF65-F5344CB8AC3E}">
        <p14:creationId xmlns:p14="http://schemas.microsoft.com/office/powerpoint/2010/main" val="9320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GRAPHIQUES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2" y="1196975"/>
            <a:ext cx="10442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Récupérer le modèle « </a:t>
            </a:r>
            <a:r>
              <a:rPr lang="fr-FR" err="1"/>
              <a:t>Ecologic</a:t>
            </a:r>
            <a:r>
              <a:rPr lang="fr-FR"/>
              <a:t> </a:t>
            </a:r>
            <a:r>
              <a:rPr lang="fr-FR" err="1"/>
              <a:t>Corporate</a:t>
            </a:r>
            <a:r>
              <a:rPr lang="fr-FR"/>
              <a:t> » (à valider) et l’installer dans les </a:t>
            </a:r>
            <a:r>
              <a:rPr lang="fr-FR" err="1"/>
              <a:t>templates</a:t>
            </a:r>
            <a:r>
              <a:rPr lang="fr-FR"/>
              <a:t> (C:\</a:t>
            </a:r>
            <a:r>
              <a:rPr lang="fr-FR" err="1"/>
              <a:t>Users</a:t>
            </a:r>
            <a:r>
              <a:rPr lang="fr-FR"/>
              <a:t>\XXX\</a:t>
            </a:r>
            <a:r>
              <a:rPr lang="fr-FR" err="1"/>
              <a:t>AppData</a:t>
            </a:r>
            <a:r>
              <a:rPr lang="fr-FR"/>
              <a:t>\</a:t>
            </a:r>
            <a:r>
              <a:rPr lang="fr-FR" err="1"/>
              <a:t>Roaming</a:t>
            </a:r>
            <a:r>
              <a:rPr lang="fr-FR"/>
              <a:t>\Microsoft\</a:t>
            </a:r>
            <a:r>
              <a:rPr lang="fr-FR" err="1"/>
              <a:t>Templates</a:t>
            </a:r>
            <a:r>
              <a:rPr lang="fr-FR"/>
              <a:t>\Charts)</a:t>
            </a:r>
          </a:p>
          <a:p>
            <a:pPr lvl="0"/>
            <a:r>
              <a:rPr lang="fr-FR"/>
              <a:t>Cliquer sur le pinceau pour choisir le style et couleurs</a:t>
            </a:r>
          </a:p>
          <a:p>
            <a:pPr lvl="0"/>
            <a:r>
              <a:rPr lang="fr-FR"/>
              <a:t>Cliquer sur l’entonnoir pour sélectionner les catégories / valeurs</a:t>
            </a:r>
          </a:p>
          <a:p>
            <a:pPr lvl="0"/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BC4976F-317A-2864-453B-F0666F61466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53286266"/>
              </p:ext>
            </p:extLst>
          </p:nvPr>
        </p:nvGraphicFramePr>
        <p:xfrm>
          <a:off x="3498174" y="2664400"/>
          <a:ext cx="5195651" cy="354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6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eurs/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Présentateurs/intervenants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2" y="1196975"/>
            <a:ext cx="104425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Pour insérer une photo (facultatif) il suffit de cliquer au centre du rond.</a:t>
            </a:r>
            <a:br>
              <a:rPr lang="fr-FR"/>
            </a:br>
            <a:r>
              <a:rPr lang="fr-FR"/>
              <a:t>La photo est automatiquement reformatée en rond.</a:t>
            </a:r>
            <a:br>
              <a:rPr lang="fr-FR"/>
            </a:br>
            <a:r>
              <a:rPr lang="fr-FR"/>
              <a:t>Vous pouvez en cliquant sur l’image utiliser l’outil Rogner &gt; Ajuster pour recentrer l’image (glisser/déposer) ou en agrandissant l’image (en tirant sur une  des 4 poignées rondes)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r>
              <a:rPr lang="fr-FR"/>
              <a:t>S’il n’y a qu’un seul intervenant (ou 3), supprimez le 2</a:t>
            </a:r>
            <a:r>
              <a:rPr lang="fr-FR" baseline="30000"/>
              <a:t>e</a:t>
            </a:r>
            <a:r>
              <a:rPr lang="fr-FR"/>
              <a:t> ensemble d’espaces réservés (de la ligne inférieure) et recentrez au milieu de la diapositive celui qui reste.</a:t>
            </a:r>
          </a:p>
          <a:p>
            <a:pPr lvl="0"/>
            <a:endParaRPr lang="fr-FR"/>
          </a:p>
          <a:p>
            <a:pPr lvl="0"/>
            <a:r>
              <a:rPr lang="fr-FR"/>
              <a:t>S’il y a plus que 4 intervenants, créez une 2</a:t>
            </a:r>
            <a:r>
              <a:rPr lang="fr-FR" baseline="30000"/>
              <a:t>e</a:t>
            </a:r>
            <a:r>
              <a:rPr lang="fr-FR"/>
              <a:t> diapositive de 4 présentateurs/illustrateurs pour garder les mêmes proportions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5C1ED4-C7BD-FD32-F063-B05DF3D89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044" y="2422363"/>
            <a:ext cx="2056311" cy="19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err="1"/>
              <a:t>ImpressioN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36464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Pour limiter la consommation de papier et d’encre en cas d’impression, vous pouvez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Définir une plage de pages à imprimer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Imprimer des Documents de 6 diapositives par page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Imprimer en « Noir et blanc intégral » (et non juste en « Nuances de gris » pour ne pas imprimer les aplats de couleur des Couverture et Intercalaires)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i="1">
                <a:solidFill>
                  <a:schemeClr val="accent1"/>
                </a:solidFill>
              </a:rPr>
              <a:t>NB : Si vous souhaitez imprimer en couleur ou partager un PDF utilisez plutôt l’autre Modèle .POTX « </a:t>
            </a:r>
            <a:r>
              <a:rPr lang="fr-FR" i="1" err="1">
                <a:solidFill>
                  <a:schemeClr val="accent1"/>
                </a:solidFill>
              </a:rPr>
              <a:t>Corporate</a:t>
            </a:r>
            <a:r>
              <a:rPr lang="fr-FR" i="1">
                <a:solidFill>
                  <a:schemeClr val="accent1"/>
                </a:solidFill>
              </a:rPr>
              <a:t> PRINT »</a:t>
            </a:r>
          </a:p>
          <a:p>
            <a:pPr lvl="0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998770-34D4-3711-B9F3-CF8F44640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39" y="1246239"/>
            <a:ext cx="6783747" cy="39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ression de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COMPRESSION DES PHOTOS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36464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/>
              <a:t>Pour réduire considérablement la taille du fichier, on peut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« double cliquer » sur une des images puis choisir l’outil « Compresser les images »,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Décocher « Appliquer à l’image sélectionnée uniquement 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/>
              <a:t>Sélectionner Web ou Courrier.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56707A-4C7E-4154-7689-8EC02471C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173" y="1196975"/>
            <a:ext cx="6717114" cy="35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7B25F55-B62B-688E-A2C0-0EF6AF105A69}"/>
              </a:ext>
            </a:extLst>
          </p:cNvPr>
          <p:cNvGrpSpPr/>
          <p:nvPr userDrawn="1"/>
        </p:nvGrpSpPr>
        <p:grpSpPr>
          <a:xfrm>
            <a:off x="5300868" y="2633868"/>
            <a:ext cx="1590263" cy="1590263"/>
            <a:chOff x="6708913" y="1987826"/>
            <a:chExt cx="2027583" cy="202758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B8BF20E-B3B0-DD34-2336-FFB06A2D3902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880E2F8-5125-4064-9410-12C08FAE9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1892B12-07BF-D5E9-341A-00006B37BEFE}"/>
              </a:ext>
            </a:extLst>
          </p:cNvPr>
          <p:cNvGrpSpPr/>
          <p:nvPr userDrawn="1"/>
        </p:nvGrpSpPr>
        <p:grpSpPr>
          <a:xfrm>
            <a:off x="7470911" y="2633868"/>
            <a:ext cx="1590263" cy="1590263"/>
            <a:chOff x="6708913" y="1987826"/>
            <a:chExt cx="2027583" cy="202758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DA69AE7-8791-8A2E-79DB-2DFDBABB0E86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FE7462D9-1D2A-2193-A9B1-ADB69B7D7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6B2455-F952-F049-2A6E-F66DA3F7FCFE}"/>
              </a:ext>
            </a:extLst>
          </p:cNvPr>
          <p:cNvGrpSpPr/>
          <p:nvPr userDrawn="1"/>
        </p:nvGrpSpPr>
        <p:grpSpPr>
          <a:xfrm>
            <a:off x="3130825" y="2633868"/>
            <a:ext cx="1590263" cy="1590263"/>
            <a:chOff x="6708913" y="1987826"/>
            <a:chExt cx="2027583" cy="2027583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9B1086D-C82F-C635-A3BD-BFA7BCD671A0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0097304-8C21-A876-BDF1-79A5E03A83C3}"/>
                </a:ext>
              </a:extLst>
            </p:cNvPr>
            <p:cNvSpPr/>
            <p:nvPr/>
          </p:nvSpPr>
          <p:spPr>
            <a:xfrm>
              <a:off x="7776392" y="3292383"/>
              <a:ext cx="141306" cy="141309"/>
            </a:xfrm>
            <a:custGeom>
              <a:avLst/>
              <a:gdLst>
                <a:gd name="connsiteX0" fmla="*/ 0 w 141305"/>
                <a:gd name="connsiteY0" fmla="*/ 70442 h 141309"/>
                <a:gd name="connsiteX1" fmla="*/ 70438 w 141305"/>
                <a:gd name="connsiteY1" fmla="*/ 141310 h 141309"/>
                <a:gd name="connsiteX2" fmla="*/ 141305 w 141305"/>
                <a:gd name="connsiteY2" fmla="*/ 70872 h 141309"/>
                <a:gd name="connsiteX3" fmla="*/ 70867 w 141305"/>
                <a:gd name="connsiteY3" fmla="*/ 4 h 141309"/>
                <a:gd name="connsiteX4" fmla="*/ 0 w 141305"/>
                <a:gd name="connsiteY4" fmla="*/ 70442 h 141309"/>
                <a:gd name="connsiteX5" fmla="*/ 70867 w 141305"/>
                <a:gd name="connsiteY5" fmla="*/ 33505 h 141309"/>
                <a:gd name="connsiteX6" fmla="*/ 107804 w 141305"/>
                <a:gd name="connsiteY6" fmla="*/ 70872 h 141309"/>
                <a:gd name="connsiteX7" fmla="*/ 70438 w 141305"/>
                <a:gd name="connsiteY7" fmla="*/ 107809 h 141309"/>
                <a:gd name="connsiteX8" fmla="*/ 33501 w 141305"/>
                <a:gd name="connsiteY8" fmla="*/ 70442 h 141309"/>
                <a:gd name="connsiteX9" fmla="*/ 70867 w 141305"/>
                <a:gd name="connsiteY9" fmla="*/ 33505 h 1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305" h="141309">
                  <a:moveTo>
                    <a:pt x="0" y="70442"/>
                  </a:moveTo>
                  <a:cubicBezTo>
                    <a:pt x="0" y="109527"/>
                    <a:pt x="31783" y="141310"/>
                    <a:pt x="70438" y="141310"/>
                  </a:cubicBezTo>
                  <a:cubicBezTo>
                    <a:pt x="109522" y="141310"/>
                    <a:pt x="141305" y="109527"/>
                    <a:pt x="141305" y="70872"/>
                  </a:cubicBezTo>
                  <a:cubicBezTo>
                    <a:pt x="141305" y="31787"/>
                    <a:pt x="109522" y="4"/>
                    <a:pt x="70867" y="4"/>
                  </a:cubicBezTo>
                  <a:cubicBezTo>
                    <a:pt x="32212" y="-425"/>
                    <a:pt x="0" y="31358"/>
                    <a:pt x="0" y="70442"/>
                  </a:cubicBezTo>
                  <a:close/>
                  <a:moveTo>
                    <a:pt x="70867" y="33505"/>
                  </a:moveTo>
                  <a:cubicBezTo>
                    <a:pt x="91483" y="33505"/>
                    <a:pt x="107804" y="50256"/>
                    <a:pt x="107804" y="70872"/>
                  </a:cubicBezTo>
                  <a:cubicBezTo>
                    <a:pt x="107804" y="91488"/>
                    <a:pt x="91054" y="107809"/>
                    <a:pt x="70438" y="107809"/>
                  </a:cubicBezTo>
                  <a:cubicBezTo>
                    <a:pt x="49822" y="107809"/>
                    <a:pt x="33501" y="91058"/>
                    <a:pt x="33501" y="70442"/>
                  </a:cubicBezTo>
                  <a:cubicBezTo>
                    <a:pt x="33930" y="49826"/>
                    <a:pt x="50681" y="33076"/>
                    <a:pt x="70867" y="33505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74182D27-6414-5C37-8906-81618CB09331}"/>
                </a:ext>
              </a:extLst>
            </p:cNvPr>
            <p:cNvSpPr/>
            <p:nvPr/>
          </p:nvSpPr>
          <p:spPr>
            <a:xfrm>
              <a:off x="7048816" y="2545862"/>
              <a:ext cx="1347235" cy="1000788"/>
            </a:xfrm>
            <a:custGeom>
              <a:avLst/>
              <a:gdLst>
                <a:gd name="connsiteX0" fmla="*/ 1151062 w 1347235"/>
                <a:gd name="connsiteY0" fmla="*/ 7356 h 1000788"/>
                <a:gd name="connsiteX1" fmla="*/ 1138177 w 1347235"/>
                <a:gd name="connsiteY1" fmla="*/ 54 h 1000788"/>
                <a:gd name="connsiteX2" fmla="*/ 1124433 w 1347235"/>
                <a:gd name="connsiteY2" fmla="*/ 5638 h 1000788"/>
                <a:gd name="connsiteX3" fmla="*/ 725857 w 1347235"/>
                <a:gd name="connsiteY3" fmla="*/ 451028 h 1000788"/>
                <a:gd name="connsiteX4" fmla="*/ 734447 w 1347235"/>
                <a:gd name="connsiteY4" fmla="*/ 408078 h 1000788"/>
                <a:gd name="connsiteX5" fmla="*/ 684196 w 1347235"/>
                <a:gd name="connsiteY5" fmla="*/ 313589 h 1000788"/>
                <a:gd name="connsiteX6" fmla="*/ 701805 w 1347235"/>
                <a:gd name="connsiteY6" fmla="*/ 272786 h 1000788"/>
                <a:gd name="connsiteX7" fmla="*/ 701805 w 1347235"/>
                <a:gd name="connsiteY7" fmla="*/ 268491 h 1000788"/>
                <a:gd name="connsiteX8" fmla="*/ 645541 w 1347235"/>
                <a:gd name="connsiteY8" fmla="*/ 211797 h 1000788"/>
                <a:gd name="connsiteX9" fmla="*/ 544609 w 1347235"/>
                <a:gd name="connsiteY9" fmla="*/ 211368 h 1000788"/>
                <a:gd name="connsiteX10" fmla="*/ 521845 w 1347235"/>
                <a:gd name="connsiteY10" fmla="*/ 216092 h 1000788"/>
                <a:gd name="connsiteX11" fmla="*/ 521845 w 1347235"/>
                <a:gd name="connsiteY11" fmla="*/ 205355 h 1000788"/>
                <a:gd name="connsiteX12" fmla="*/ 505095 w 1347235"/>
                <a:gd name="connsiteY12" fmla="*/ 188604 h 1000788"/>
                <a:gd name="connsiteX13" fmla="*/ 408028 w 1347235"/>
                <a:gd name="connsiteY13" fmla="*/ 188175 h 1000788"/>
                <a:gd name="connsiteX14" fmla="*/ 391277 w 1347235"/>
                <a:gd name="connsiteY14" fmla="*/ 204925 h 1000788"/>
                <a:gd name="connsiteX15" fmla="*/ 390848 w 1347235"/>
                <a:gd name="connsiteY15" fmla="*/ 362122 h 1000788"/>
                <a:gd name="connsiteX16" fmla="*/ 251690 w 1347235"/>
                <a:gd name="connsiteY16" fmla="*/ 140500 h 1000788"/>
                <a:gd name="connsiteX17" fmla="*/ 162354 w 1347235"/>
                <a:gd name="connsiteY17" fmla="*/ 58896 h 1000788"/>
                <a:gd name="connsiteX18" fmla="*/ 22767 w 1347235"/>
                <a:gd name="connsiteY18" fmla="*/ 6067 h 1000788"/>
                <a:gd name="connsiteX19" fmla="*/ 8164 w 1347235"/>
                <a:gd name="connsiteY19" fmla="*/ 7785 h 1000788"/>
                <a:gd name="connsiteX20" fmla="*/ 433 w 1347235"/>
                <a:gd name="connsiteY20" fmla="*/ 20670 h 1000788"/>
                <a:gd name="connsiteX21" fmla="*/ 39947 w 1347235"/>
                <a:gd name="connsiteY21" fmla="*/ 119884 h 1000788"/>
                <a:gd name="connsiteX22" fmla="*/ 78172 w 1347235"/>
                <a:gd name="connsiteY22" fmla="*/ 135346 h 1000788"/>
                <a:gd name="connsiteX23" fmla="*/ 170515 w 1347235"/>
                <a:gd name="connsiteY23" fmla="*/ 195047 h 1000788"/>
                <a:gd name="connsiteX24" fmla="*/ 237516 w 1347235"/>
                <a:gd name="connsiteY24" fmla="*/ 371141 h 1000788"/>
                <a:gd name="connsiteX25" fmla="*/ 349616 w 1347235"/>
                <a:gd name="connsiteY25" fmla="*/ 604360 h 1000788"/>
                <a:gd name="connsiteX26" fmla="*/ 345321 w 1347235"/>
                <a:gd name="connsiteY26" fmla="*/ 608225 h 1000788"/>
                <a:gd name="connsiteX27" fmla="*/ 345321 w 1347235"/>
                <a:gd name="connsiteY27" fmla="*/ 608225 h 1000788"/>
                <a:gd name="connsiteX28" fmla="*/ 345321 w 1347235"/>
                <a:gd name="connsiteY28" fmla="*/ 608225 h 1000788"/>
                <a:gd name="connsiteX29" fmla="*/ 116827 w 1347235"/>
                <a:gd name="connsiteY29" fmla="*/ 835000 h 1000788"/>
                <a:gd name="connsiteX30" fmla="*/ 116827 w 1347235"/>
                <a:gd name="connsiteY30" fmla="*/ 858623 h 1000788"/>
                <a:gd name="connsiteX31" fmla="*/ 159777 w 1347235"/>
                <a:gd name="connsiteY31" fmla="*/ 902002 h 1000788"/>
                <a:gd name="connsiteX32" fmla="*/ 171803 w 1347235"/>
                <a:gd name="connsiteY32" fmla="*/ 907156 h 1000788"/>
                <a:gd name="connsiteX33" fmla="*/ 171803 w 1347235"/>
                <a:gd name="connsiteY33" fmla="*/ 907156 h 1000788"/>
                <a:gd name="connsiteX34" fmla="*/ 183829 w 1347235"/>
                <a:gd name="connsiteY34" fmla="*/ 902432 h 1000788"/>
                <a:gd name="connsiteX35" fmla="*/ 357347 w 1347235"/>
                <a:gd name="connsiteY35" fmla="*/ 730203 h 1000788"/>
                <a:gd name="connsiteX36" fmla="*/ 452266 w 1347235"/>
                <a:gd name="connsiteY36" fmla="*/ 827270 h 1000788"/>
                <a:gd name="connsiteX37" fmla="*/ 464292 w 1347235"/>
                <a:gd name="connsiteY37" fmla="*/ 832424 h 1000788"/>
                <a:gd name="connsiteX38" fmla="*/ 612040 w 1347235"/>
                <a:gd name="connsiteY38" fmla="*/ 832853 h 1000788"/>
                <a:gd name="connsiteX39" fmla="*/ 795007 w 1347235"/>
                <a:gd name="connsiteY39" fmla="*/ 1000787 h 1000788"/>
                <a:gd name="connsiteX40" fmla="*/ 979692 w 1347235"/>
                <a:gd name="connsiteY40" fmla="*/ 816962 h 1000788"/>
                <a:gd name="connsiteX41" fmla="*/ 842681 w 1347235"/>
                <a:gd name="connsiteY41" fmla="*/ 638290 h 1000788"/>
                <a:gd name="connsiteX42" fmla="*/ 1339612 w 1347235"/>
                <a:gd name="connsiteY42" fmla="*/ 311441 h 1000788"/>
                <a:gd name="connsiteX43" fmla="*/ 1346914 w 1347235"/>
                <a:gd name="connsiteY43" fmla="*/ 300704 h 1000788"/>
                <a:gd name="connsiteX44" fmla="*/ 1344337 w 1347235"/>
                <a:gd name="connsiteY44" fmla="*/ 287819 h 1000788"/>
                <a:gd name="connsiteX45" fmla="*/ 1151062 w 1347235"/>
                <a:gd name="connsiteY45" fmla="*/ 7356 h 1000788"/>
                <a:gd name="connsiteX46" fmla="*/ 630508 w 1347235"/>
                <a:gd name="connsiteY46" fmla="*/ 486677 h 1000788"/>
                <a:gd name="connsiteX47" fmla="*/ 545897 w 1347235"/>
                <a:gd name="connsiteY47" fmla="*/ 486677 h 1000788"/>
                <a:gd name="connsiteX48" fmla="*/ 482761 w 1347235"/>
                <a:gd name="connsiteY48" fmla="*/ 414091 h 1000788"/>
                <a:gd name="connsiteX49" fmla="*/ 504665 w 1347235"/>
                <a:gd name="connsiteY49" fmla="*/ 414091 h 1000788"/>
                <a:gd name="connsiteX50" fmla="*/ 521416 w 1347235"/>
                <a:gd name="connsiteY50" fmla="*/ 397341 h 1000788"/>
                <a:gd name="connsiteX51" fmla="*/ 521416 w 1347235"/>
                <a:gd name="connsiteY51" fmla="*/ 324326 h 1000788"/>
                <a:gd name="connsiteX52" fmla="*/ 544179 w 1347235"/>
                <a:gd name="connsiteY52" fmla="*/ 329051 h 1000788"/>
                <a:gd name="connsiteX53" fmla="*/ 633515 w 1347235"/>
                <a:gd name="connsiteY53" fmla="*/ 329051 h 1000788"/>
                <a:gd name="connsiteX54" fmla="*/ 700517 w 1347235"/>
                <a:gd name="connsiteY54" fmla="*/ 407649 h 1000788"/>
                <a:gd name="connsiteX55" fmla="*/ 630508 w 1347235"/>
                <a:gd name="connsiteY55" fmla="*/ 486677 h 1000788"/>
                <a:gd name="connsiteX56" fmla="*/ 544609 w 1347235"/>
                <a:gd name="connsiteY56" fmla="*/ 245298 h 1000788"/>
                <a:gd name="connsiteX57" fmla="*/ 645541 w 1347235"/>
                <a:gd name="connsiteY57" fmla="*/ 245728 h 1000788"/>
                <a:gd name="connsiteX58" fmla="*/ 668304 w 1347235"/>
                <a:gd name="connsiteY58" fmla="*/ 268491 h 1000788"/>
                <a:gd name="connsiteX59" fmla="*/ 668304 w 1347235"/>
                <a:gd name="connsiteY59" fmla="*/ 272786 h 1000788"/>
                <a:gd name="connsiteX60" fmla="*/ 645541 w 1347235"/>
                <a:gd name="connsiteY60" fmla="*/ 295550 h 1000788"/>
                <a:gd name="connsiteX61" fmla="*/ 636951 w 1347235"/>
                <a:gd name="connsiteY61" fmla="*/ 295550 h 1000788"/>
                <a:gd name="connsiteX62" fmla="*/ 621489 w 1347235"/>
                <a:gd name="connsiteY62" fmla="*/ 294261 h 1000788"/>
                <a:gd name="connsiteX63" fmla="*/ 615906 w 1347235"/>
                <a:gd name="connsiteY63" fmla="*/ 295120 h 1000788"/>
                <a:gd name="connsiteX64" fmla="*/ 544609 w 1347235"/>
                <a:gd name="connsiteY64" fmla="*/ 295120 h 1000788"/>
                <a:gd name="connsiteX65" fmla="*/ 521845 w 1347235"/>
                <a:gd name="connsiteY65" fmla="*/ 272357 h 1000788"/>
                <a:gd name="connsiteX66" fmla="*/ 521845 w 1347235"/>
                <a:gd name="connsiteY66" fmla="*/ 268062 h 1000788"/>
                <a:gd name="connsiteX67" fmla="*/ 544609 w 1347235"/>
                <a:gd name="connsiteY67" fmla="*/ 245298 h 1000788"/>
                <a:gd name="connsiteX68" fmla="*/ 424778 w 1347235"/>
                <a:gd name="connsiteY68" fmla="*/ 222105 h 1000788"/>
                <a:gd name="connsiteX69" fmla="*/ 488344 w 1347235"/>
                <a:gd name="connsiteY69" fmla="*/ 222105 h 1000788"/>
                <a:gd name="connsiteX70" fmla="*/ 488344 w 1347235"/>
                <a:gd name="connsiteY70" fmla="*/ 267632 h 1000788"/>
                <a:gd name="connsiteX71" fmla="*/ 488344 w 1347235"/>
                <a:gd name="connsiteY71" fmla="*/ 271927 h 1000788"/>
                <a:gd name="connsiteX72" fmla="*/ 487915 w 1347235"/>
                <a:gd name="connsiteY72" fmla="*/ 379731 h 1000788"/>
                <a:gd name="connsiteX73" fmla="*/ 424349 w 1347235"/>
                <a:gd name="connsiteY73" fmla="*/ 379731 h 1000788"/>
                <a:gd name="connsiteX74" fmla="*/ 424778 w 1347235"/>
                <a:gd name="connsiteY74" fmla="*/ 222105 h 1000788"/>
                <a:gd name="connsiteX75" fmla="*/ 438093 w 1347235"/>
                <a:gd name="connsiteY75" fmla="*/ 413662 h 1000788"/>
                <a:gd name="connsiteX76" fmla="*/ 501229 w 1347235"/>
                <a:gd name="connsiteY76" fmla="*/ 486247 h 1000788"/>
                <a:gd name="connsiteX77" fmla="*/ 481043 w 1347235"/>
                <a:gd name="connsiteY77" fmla="*/ 486247 h 1000788"/>
                <a:gd name="connsiteX78" fmla="*/ 471164 w 1347235"/>
                <a:gd name="connsiteY78" fmla="*/ 489683 h 1000788"/>
                <a:gd name="connsiteX79" fmla="*/ 423060 w 1347235"/>
                <a:gd name="connsiteY79" fmla="*/ 413662 h 1000788"/>
                <a:gd name="connsiteX80" fmla="*/ 438093 w 1347235"/>
                <a:gd name="connsiteY80" fmla="*/ 413662 h 1000788"/>
                <a:gd name="connsiteX81" fmla="*/ 55409 w 1347235"/>
                <a:gd name="connsiteY81" fmla="*/ 90679 h 1000788"/>
                <a:gd name="connsiteX82" fmla="*/ 33934 w 1347235"/>
                <a:gd name="connsiteY82" fmla="*/ 46440 h 1000788"/>
                <a:gd name="connsiteX83" fmla="*/ 134437 w 1347235"/>
                <a:gd name="connsiteY83" fmla="*/ 84236 h 1000788"/>
                <a:gd name="connsiteX84" fmla="*/ 119404 w 1347235"/>
                <a:gd name="connsiteY84" fmla="*/ 115589 h 1000788"/>
                <a:gd name="connsiteX85" fmla="*/ 88910 w 1347235"/>
                <a:gd name="connsiteY85" fmla="*/ 103993 h 1000788"/>
                <a:gd name="connsiteX86" fmla="*/ 55409 w 1347235"/>
                <a:gd name="connsiteY86" fmla="*/ 90679 h 1000788"/>
                <a:gd name="connsiteX87" fmla="*/ 269729 w 1347235"/>
                <a:gd name="connsiteY87" fmla="*/ 363410 h 1000788"/>
                <a:gd name="connsiteX88" fmla="*/ 198862 w 1347235"/>
                <a:gd name="connsiteY88" fmla="*/ 177867 h 1000788"/>
                <a:gd name="connsiteX89" fmla="*/ 149899 w 1347235"/>
                <a:gd name="connsiteY89" fmla="*/ 131051 h 1000788"/>
                <a:gd name="connsiteX90" fmla="*/ 165790 w 1347235"/>
                <a:gd name="connsiteY90" fmla="*/ 98410 h 1000788"/>
                <a:gd name="connsiteX91" fmla="*/ 220766 w 1347235"/>
                <a:gd name="connsiteY91" fmla="*/ 154674 h 1000788"/>
                <a:gd name="connsiteX92" fmla="*/ 222484 w 1347235"/>
                <a:gd name="connsiteY92" fmla="*/ 158110 h 1000788"/>
                <a:gd name="connsiteX93" fmla="*/ 446253 w 1347235"/>
                <a:gd name="connsiteY93" fmla="*/ 513735 h 1000788"/>
                <a:gd name="connsiteX94" fmla="*/ 374097 w 1347235"/>
                <a:gd name="connsiteY94" fmla="*/ 582455 h 1000788"/>
                <a:gd name="connsiteX95" fmla="*/ 269729 w 1347235"/>
                <a:gd name="connsiteY95" fmla="*/ 363410 h 1000788"/>
                <a:gd name="connsiteX96" fmla="*/ 171374 w 1347235"/>
                <a:gd name="connsiteY96" fmla="*/ 867642 h 1000788"/>
                <a:gd name="connsiteX97" fmla="*/ 152046 w 1347235"/>
                <a:gd name="connsiteY97" fmla="*/ 848315 h 1000788"/>
                <a:gd name="connsiteX98" fmla="*/ 339737 w 1347235"/>
                <a:gd name="connsiteY98" fmla="*/ 661912 h 1000788"/>
                <a:gd name="connsiteX99" fmla="*/ 339737 w 1347235"/>
                <a:gd name="connsiteY99" fmla="*/ 700567 h 1000788"/>
                <a:gd name="connsiteX100" fmla="*/ 171374 w 1347235"/>
                <a:gd name="connsiteY100" fmla="*/ 867642 h 1000788"/>
                <a:gd name="connsiteX101" fmla="*/ 373238 w 1347235"/>
                <a:gd name="connsiteY101" fmla="*/ 700567 h 1000788"/>
                <a:gd name="connsiteX102" fmla="*/ 373238 w 1347235"/>
                <a:gd name="connsiteY102" fmla="*/ 628411 h 1000788"/>
                <a:gd name="connsiteX103" fmla="*/ 487485 w 1347235"/>
                <a:gd name="connsiteY103" fmla="*/ 520178 h 1000788"/>
                <a:gd name="connsiteX104" fmla="*/ 616764 w 1347235"/>
                <a:gd name="connsiteY104" fmla="*/ 520607 h 1000788"/>
                <a:gd name="connsiteX105" fmla="*/ 621059 w 1347235"/>
                <a:gd name="connsiteY105" fmla="*/ 521037 h 1000788"/>
                <a:gd name="connsiteX106" fmla="*/ 632656 w 1347235"/>
                <a:gd name="connsiteY106" fmla="*/ 520607 h 1000788"/>
                <a:gd name="connsiteX107" fmla="*/ 692356 w 1347235"/>
                <a:gd name="connsiteY107" fmla="*/ 520607 h 1000788"/>
                <a:gd name="connsiteX108" fmla="*/ 765371 w 1347235"/>
                <a:gd name="connsiteY108" fmla="*/ 635283 h 1000788"/>
                <a:gd name="connsiteX109" fmla="*/ 610752 w 1347235"/>
                <a:gd name="connsiteY109" fmla="*/ 800211 h 1000788"/>
                <a:gd name="connsiteX110" fmla="*/ 470305 w 1347235"/>
                <a:gd name="connsiteY110" fmla="*/ 799782 h 1000788"/>
                <a:gd name="connsiteX111" fmla="*/ 373238 w 1347235"/>
                <a:gd name="connsiteY111" fmla="*/ 700567 h 1000788"/>
                <a:gd name="connsiteX112" fmla="*/ 944902 w 1347235"/>
                <a:gd name="connsiteY112" fmla="*/ 817391 h 1000788"/>
                <a:gd name="connsiteX113" fmla="*/ 793718 w 1347235"/>
                <a:gd name="connsiteY113" fmla="*/ 967716 h 1000788"/>
                <a:gd name="connsiteX114" fmla="*/ 643393 w 1347235"/>
                <a:gd name="connsiteY114" fmla="*/ 816532 h 1000788"/>
                <a:gd name="connsiteX115" fmla="*/ 794577 w 1347235"/>
                <a:gd name="connsiteY115" fmla="*/ 666207 h 1000788"/>
                <a:gd name="connsiteX116" fmla="*/ 944902 w 1347235"/>
                <a:gd name="connsiteY116" fmla="*/ 817391 h 1000788"/>
                <a:gd name="connsiteX117" fmla="*/ 799731 w 1347235"/>
                <a:gd name="connsiteY117" fmla="*/ 626264 h 1000788"/>
                <a:gd name="connsiteX118" fmla="*/ 722851 w 1347235"/>
                <a:gd name="connsiteY118" fmla="*/ 505575 h 1000788"/>
                <a:gd name="connsiteX119" fmla="*/ 1135600 w 1347235"/>
                <a:gd name="connsiteY119" fmla="*/ 44293 h 1000788"/>
                <a:gd name="connsiteX120" fmla="*/ 1305682 w 1347235"/>
                <a:gd name="connsiteY120" fmla="*/ 293402 h 1000788"/>
                <a:gd name="connsiteX121" fmla="*/ 799731 w 1347235"/>
                <a:gd name="connsiteY121" fmla="*/ 626264 h 100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47235" h="1000788">
                  <a:moveTo>
                    <a:pt x="1151062" y="7356"/>
                  </a:moveTo>
                  <a:cubicBezTo>
                    <a:pt x="1148055" y="3061"/>
                    <a:pt x="1143331" y="484"/>
                    <a:pt x="1138177" y="54"/>
                  </a:cubicBezTo>
                  <a:cubicBezTo>
                    <a:pt x="1133023" y="-375"/>
                    <a:pt x="1127869" y="1772"/>
                    <a:pt x="1124433" y="5638"/>
                  </a:cubicBezTo>
                  <a:lnTo>
                    <a:pt x="725857" y="451028"/>
                  </a:lnTo>
                  <a:cubicBezTo>
                    <a:pt x="731441" y="437714"/>
                    <a:pt x="734447" y="423111"/>
                    <a:pt x="734447" y="408078"/>
                  </a:cubicBezTo>
                  <a:cubicBezTo>
                    <a:pt x="734447" y="368994"/>
                    <a:pt x="714690" y="334205"/>
                    <a:pt x="684196" y="313589"/>
                  </a:cubicBezTo>
                  <a:cubicBezTo>
                    <a:pt x="694933" y="303281"/>
                    <a:pt x="701805" y="288678"/>
                    <a:pt x="701805" y="272786"/>
                  </a:cubicBezTo>
                  <a:lnTo>
                    <a:pt x="701805" y="268491"/>
                  </a:lnTo>
                  <a:cubicBezTo>
                    <a:pt x="701805" y="237138"/>
                    <a:pt x="676465" y="211797"/>
                    <a:pt x="645541" y="211797"/>
                  </a:cubicBezTo>
                  <a:lnTo>
                    <a:pt x="544609" y="211368"/>
                  </a:lnTo>
                  <a:cubicBezTo>
                    <a:pt x="536448" y="211368"/>
                    <a:pt x="528717" y="213086"/>
                    <a:pt x="521845" y="216092"/>
                  </a:cubicBezTo>
                  <a:lnTo>
                    <a:pt x="521845" y="205355"/>
                  </a:lnTo>
                  <a:cubicBezTo>
                    <a:pt x="521845" y="195906"/>
                    <a:pt x="514544" y="188604"/>
                    <a:pt x="505095" y="188604"/>
                  </a:cubicBezTo>
                  <a:lnTo>
                    <a:pt x="408028" y="188175"/>
                  </a:lnTo>
                  <a:cubicBezTo>
                    <a:pt x="398579" y="188175"/>
                    <a:pt x="391277" y="195476"/>
                    <a:pt x="391277" y="204925"/>
                  </a:cubicBezTo>
                  <a:lnTo>
                    <a:pt x="390848" y="362122"/>
                  </a:lnTo>
                  <a:lnTo>
                    <a:pt x="251690" y="140500"/>
                  </a:lnTo>
                  <a:cubicBezTo>
                    <a:pt x="247395" y="130192"/>
                    <a:pt x="225490" y="84236"/>
                    <a:pt x="162354" y="58896"/>
                  </a:cubicBezTo>
                  <a:cubicBezTo>
                    <a:pt x="99218" y="33555"/>
                    <a:pt x="23196" y="6497"/>
                    <a:pt x="22767" y="6067"/>
                  </a:cubicBezTo>
                  <a:cubicBezTo>
                    <a:pt x="18042" y="4349"/>
                    <a:pt x="12459" y="4779"/>
                    <a:pt x="8164" y="7785"/>
                  </a:cubicBezTo>
                  <a:cubicBezTo>
                    <a:pt x="3869" y="10792"/>
                    <a:pt x="862" y="15087"/>
                    <a:pt x="433" y="20670"/>
                  </a:cubicBezTo>
                  <a:cubicBezTo>
                    <a:pt x="3" y="23677"/>
                    <a:pt x="-5580" y="95832"/>
                    <a:pt x="39947" y="119884"/>
                  </a:cubicBezTo>
                  <a:cubicBezTo>
                    <a:pt x="51114" y="125897"/>
                    <a:pt x="64428" y="130622"/>
                    <a:pt x="78172" y="135346"/>
                  </a:cubicBezTo>
                  <a:cubicBezTo>
                    <a:pt x="111673" y="147372"/>
                    <a:pt x="149469" y="160687"/>
                    <a:pt x="170515" y="195047"/>
                  </a:cubicBezTo>
                  <a:cubicBezTo>
                    <a:pt x="207452" y="254318"/>
                    <a:pt x="222484" y="313589"/>
                    <a:pt x="237516" y="371141"/>
                  </a:cubicBezTo>
                  <a:cubicBezTo>
                    <a:pt x="257273" y="448451"/>
                    <a:pt x="277889" y="527909"/>
                    <a:pt x="349616" y="604360"/>
                  </a:cubicBezTo>
                  <a:lnTo>
                    <a:pt x="345321" y="608225"/>
                  </a:lnTo>
                  <a:cubicBezTo>
                    <a:pt x="345321" y="608225"/>
                    <a:pt x="345321" y="608225"/>
                    <a:pt x="345321" y="608225"/>
                  </a:cubicBezTo>
                  <a:cubicBezTo>
                    <a:pt x="345321" y="608225"/>
                    <a:pt x="345321" y="608225"/>
                    <a:pt x="345321" y="608225"/>
                  </a:cubicBezTo>
                  <a:lnTo>
                    <a:pt x="116827" y="835000"/>
                  </a:lnTo>
                  <a:cubicBezTo>
                    <a:pt x="110385" y="841443"/>
                    <a:pt x="110385" y="852180"/>
                    <a:pt x="116827" y="858623"/>
                  </a:cubicBezTo>
                  <a:lnTo>
                    <a:pt x="159777" y="902002"/>
                  </a:lnTo>
                  <a:cubicBezTo>
                    <a:pt x="162784" y="905009"/>
                    <a:pt x="167079" y="907156"/>
                    <a:pt x="171803" y="907156"/>
                  </a:cubicBezTo>
                  <a:cubicBezTo>
                    <a:pt x="171803" y="907156"/>
                    <a:pt x="171803" y="907156"/>
                    <a:pt x="171803" y="907156"/>
                  </a:cubicBezTo>
                  <a:cubicBezTo>
                    <a:pt x="176098" y="907156"/>
                    <a:pt x="180393" y="905438"/>
                    <a:pt x="183829" y="902432"/>
                  </a:cubicBezTo>
                  <a:lnTo>
                    <a:pt x="357347" y="730203"/>
                  </a:lnTo>
                  <a:lnTo>
                    <a:pt x="452266" y="827270"/>
                  </a:lnTo>
                  <a:cubicBezTo>
                    <a:pt x="455273" y="830706"/>
                    <a:pt x="459568" y="832424"/>
                    <a:pt x="464292" y="832424"/>
                  </a:cubicBezTo>
                  <a:lnTo>
                    <a:pt x="612040" y="832853"/>
                  </a:lnTo>
                  <a:cubicBezTo>
                    <a:pt x="620201" y="926484"/>
                    <a:pt x="699228" y="1000358"/>
                    <a:pt x="795007" y="1000787"/>
                  </a:cubicBezTo>
                  <a:cubicBezTo>
                    <a:pt x="896798" y="1001217"/>
                    <a:pt x="979692" y="918753"/>
                    <a:pt x="979692" y="816962"/>
                  </a:cubicBezTo>
                  <a:cubicBezTo>
                    <a:pt x="979692" y="731491"/>
                    <a:pt x="921709" y="659335"/>
                    <a:pt x="842681" y="638290"/>
                  </a:cubicBezTo>
                  <a:lnTo>
                    <a:pt x="1339612" y="311441"/>
                  </a:lnTo>
                  <a:cubicBezTo>
                    <a:pt x="1343478" y="308864"/>
                    <a:pt x="1346055" y="304999"/>
                    <a:pt x="1346914" y="300704"/>
                  </a:cubicBezTo>
                  <a:cubicBezTo>
                    <a:pt x="1347773" y="296409"/>
                    <a:pt x="1346914" y="291684"/>
                    <a:pt x="1344337" y="287819"/>
                  </a:cubicBezTo>
                  <a:lnTo>
                    <a:pt x="1151062" y="7356"/>
                  </a:lnTo>
                  <a:close/>
                  <a:moveTo>
                    <a:pt x="630508" y="486677"/>
                  </a:moveTo>
                  <a:lnTo>
                    <a:pt x="545897" y="486677"/>
                  </a:lnTo>
                  <a:lnTo>
                    <a:pt x="482761" y="414091"/>
                  </a:lnTo>
                  <a:lnTo>
                    <a:pt x="504665" y="414091"/>
                  </a:lnTo>
                  <a:cubicBezTo>
                    <a:pt x="514114" y="414091"/>
                    <a:pt x="521416" y="406790"/>
                    <a:pt x="521416" y="397341"/>
                  </a:cubicBezTo>
                  <a:lnTo>
                    <a:pt x="521416" y="324326"/>
                  </a:lnTo>
                  <a:cubicBezTo>
                    <a:pt x="528288" y="327333"/>
                    <a:pt x="536019" y="329051"/>
                    <a:pt x="544179" y="329051"/>
                  </a:cubicBezTo>
                  <a:lnTo>
                    <a:pt x="633515" y="329051"/>
                  </a:lnTo>
                  <a:cubicBezTo>
                    <a:pt x="671740" y="335064"/>
                    <a:pt x="700517" y="368135"/>
                    <a:pt x="700517" y="407649"/>
                  </a:cubicBezTo>
                  <a:cubicBezTo>
                    <a:pt x="700946" y="448451"/>
                    <a:pt x="670022" y="481952"/>
                    <a:pt x="630508" y="486677"/>
                  </a:cubicBezTo>
                  <a:close/>
                  <a:moveTo>
                    <a:pt x="544609" y="245298"/>
                  </a:moveTo>
                  <a:lnTo>
                    <a:pt x="645541" y="245728"/>
                  </a:lnTo>
                  <a:cubicBezTo>
                    <a:pt x="657996" y="245728"/>
                    <a:pt x="668304" y="256036"/>
                    <a:pt x="668304" y="268491"/>
                  </a:cubicBezTo>
                  <a:lnTo>
                    <a:pt x="668304" y="272786"/>
                  </a:lnTo>
                  <a:cubicBezTo>
                    <a:pt x="668304" y="285242"/>
                    <a:pt x="657996" y="295550"/>
                    <a:pt x="645541" y="295550"/>
                  </a:cubicBezTo>
                  <a:lnTo>
                    <a:pt x="636951" y="295550"/>
                  </a:lnTo>
                  <a:cubicBezTo>
                    <a:pt x="631797" y="294691"/>
                    <a:pt x="626643" y="294261"/>
                    <a:pt x="621489" y="294261"/>
                  </a:cubicBezTo>
                  <a:cubicBezTo>
                    <a:pt x="619342" y="294261"/>
                    <a:pt x="617623" y="294691"/>
                    <a:pt x="615906" y="295120"/>
                  </a:cubicBezTo>
                  <a:lnTo>
                    <a:pt x="544609" y="295120"/>
                  </a:lnTo>
                  <a:cubicBezTo>
                    <a:pt x="532153" y="295120"/>
                    <a:pt x="521845" y="284812"/>
                    <a:pt x="521845" y="272357"/>
                  </a:cubicBezTo>
                  <a:lnTo>
                    <a:pt x="521845" y="268062"/>
                  </a:lnTo>
                  <a:cubicBezTo>
                    <a:pt x="521845" y="255606"/>
                    <a:pt x="532153" y="245298"/>
                    <a:pt x="544609" y="245298"/>
                  </a:cubicBezTo>
                  <a:close/>
                  <a:moveTo>
                    <a:pt x="424778" y="222105"/>
                  </a:moveTo>
                  <a:lnTo>
                    <a:pt x="488344" y="222105"/>
                  </a:lnTo>
                  <a:lnTo>
                    <a:pt x="488344" y="267632"/>
                  </a:lnTo>
                  <a:lnTo>
                    <a:pt x="488344" y="271927"/>
                  </a:lnTo>
                  <a:lnTo>
                    <a:pt x="487915" y="379731"/>
                  </a:lnTo>
                  <a:lnTo>
                    <a:pt x="424349" y="379731"/>
                  </a:lnTo>
                  <a:lnTo>
                    <a:pt x="424778" y="222105"/>
                  </a:lnTo>
                  <a:close/>
                  <a:moveTo>
                    <a:pt x="438093" y="413662"/>
                  </a:moveTo>
                  <a:lnTo>
                    <a:pt x="501229" y="486247"/>
                  </a:lnTo>
                  <a:lnTo>
                    <a:pt x="481043" y="486247"/>
                  </a:lnTo>
                  <a:cubicBezTo>
                    <a:pt x="477177" y="486247"/>
                    <a:pt x="473741" y="487536"/>
                    <a:pt x="471164" y="489683"/>
                  </a:cubicBezTo>
                  <a:lnTo>
                    <a:pt x="423060" y="413662"/>
                  </a:lnTo>
                  <a:lnTo>
                    <a:pt x="438093" y="413662"/>
                  </a:lnTo>
                  <a:close/>
                  <a:moveTo>
                    <a:pt x="55409" y="90679"/>
                  </a:moveTo>
                  <a:cubicBezTo>
                    <a:pt x="41665" y="83377"/>
                    <a:pt x="36081" y="63620"/>
                    <a:pt x="33934" y="46440"/>
                  </a:cubicBezTo>
                  <a:cubicBezTo>
                    <a:pt x="57986" y="55030"/>
                    <a:pt x="97070" y="69633"/>
                    <a:pt x="134437" y="84236"/>
                  </a:cubicBezTo>
                  <a:lnTo>
                    <a:pt x="119404" y="115589"/>
                  </a:lnTo>
                  <a:cubicBezTo>
                    <a:pt x="109096" y="111294"/>
                    <a:pt x="98788" y="107429"/>
                    <a:pt x="88910" y="103993"/>
                  </a:cubicBezTo>
                  <a:cubicBezTo>
                    <a:pt x="76454" y="99698"/>
                    <a:pt x="64428" y="95403"/>
                    <a:pt x="55409" y="90679"/>
                  </a:cubicBezTo>
                  <a:close/>
                  <a:moveTo>
                    <a:pt x="269729" y="363410"/>
                  </a:moveTo>
                  <a:cubicBezTo>
                    <a:pt x="254267" y="303281"/>
                    <a:pt x="238375" y="241433"/>
                    <a:pt x="198862" y="177867"/>
                  </a:cubicBezTo>
                  <a:cubicBezTo>
                    <a:pt x="185547" y="156821"/>
                    <a:pt x="168367" y="142218"/>
                    <a:pt x="149899" y="131051"/>
                  </a:cubicBezTo>
                  <a:lnTo>
                    <a:pt x="165790" y="98410"/>
                  </a:lnTo>
                  <a:cubicBezTo>
                    <a:pt x="207881" y="121173"/>
                    <a:pt x="220337" y="152956"/>
                    <a:pt x="220766" y="154674"/>
                  </a:cubicBezTo>
                  <a:cubicBezTo>
                    <a:pt x="221196" y="155962"/>
                    <a:pt x="221625" y="156821"/>
                    <a:pt x="222484" y="158110"/>
                  </a:cubicBezTo>
                  <a:lnTo>
                    <a:pt x="446253" y="513735"/>
                  </a:lnTo>
                  <a:lnTo>
                    <a:pt x="374097" y="582455"/>
                  </a:lnTo>
                  <a:cubicBezTo>
                    <a:pt x="307954" y="512017"/>
                    <a:pt x="289486" y="439861"/>
                    <a:pt x="269729" y="363410"/>
                  </a:cubicBezTo>
                  <a:close/>
                  <a:moveTo>
                    <a:pt x="171374" y="867642"/>
                  </a:moveTo>
                  <a:lnTo>
                    <a:pt x="152046" y="848315"/>
                  </a:lnTo>
                  <a:lnTo>
                    <a:pt x="339737" y="661912"/>
                  </a:lnTo>
                  <a:lnTo>
                    <a:pt x="339737" y="700567"/>
                  </a:lnTo>
                  <a:lnTo>
                    <a:pt x="171374" y="867642"/>
                  </a:lnTo>
                  <a:close/>
                  <a:moveTo>
                    <a:pt x="373238" y="700567"/>
                  </a:moveTo>
                  <a:lnTo>
                    <a:pt x="373238" y="628411"/>
                  </a:lnTo>
                  <a:lnTo>
                    <a:pt x="487485" y="520178"/>
                  </a:lnTo>
                  <a:lnTo>
                    <a:pt x="616764" y="520607"/>
                  </a:lnTo>
                  <a:cubicBezTo>
                    <a:pt x="618053" y="521037"/>
                    <a:pt x="619342" y="521037"/>
                    <a:pt x="621059" y="521037"/>
                  </a:cubicBezTo>
                  <a:cubicBezTo>
                    <a:pt x="624925" y="521037"/>
                    <a:pt x="628790" y="521037"/>
                    <a:pt x="632656" y="520607"/>
                  </a:cubicBezTo>
                  <a:lnTo>
                    <a:pt x="692356" y="520607"/>
                  </a:lnTo>
                  <a:lnTo>
                    <a:pt x="765371" y="635283"/>
                  </a:lnTo>
                  <a:cubicBezTo>
                    <a:pt x="682907" y="648168"/>
                    <a:pt x="618483" y="716029"/>
                    <a:pt x="610752" y="800211"/>
                  </a:cubicBezTo>
                  <a:lnTo>
                    <a:pt x="470305" y="799782"/>
                  </a:lnTo>
                  <a:lnTo>
                    <a:pt x="373238" y="700567"/>
                  </a:lnTo>
                  <a:close/>
                  <a:moveTo>
                    <a:pt x="944902" y="817391"/>
                  </a:moveTo>
                  <a:cubicBezTo>
                    <a:pt x="944902" y="900284"/>
                    <a:pt x="877041" y="967716"/>
                    <a:pt x="793718" y="967716"/>
                  </a:cubicBezTo>
                  <a:cubicBezTo>
                    <a:pt x="710825" y="967716"/>
                    <a:pt x="643393" y="899855"/>
                    <a:pt x="643393" y="816532"/>
                  </a:cubicBezTo>
                  <a:cubicBezTo>
                    <a:pt x="643393" y="733639"/>
                    <a:pt x="711254" y="666207"/>
                    <a:pt x="794577" y="666207"/>
                  </a:cubicBezTo>
                  <a:cubicBezTo>
                    <a:pt x="877471" y="666637"/>
                    <a:pt x="944902" y="734068"/>
                    <a:pt x="944902" y="817391"/>
                  </a:cubicBezTo>
                  <a:close/>
                  <a:moveTo>
                    <a:pt x="799731" y="626264"/>
                  </a:moveTo>
                  <a:lnTo>
                    <a:pt x="722851" y="505575"/>
                  </a:lnTo>
                  <a:lnTo>
                    <a:pt x="1135600" y="44293"/>
                  </a:lnTo>
                  <a:lnTo>
                    <a:pt x="1305682" y="293402"/>
                  </a:lnTo>
                  <a:lnTo>
                    <a:pt x="799731" y="626264"/>
                  </a:ln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3E284D-EF09-070D-D932-D1BD612A430C}"/>
                </a:ext>
              </a:extLst>
            </p:cNvPr>
            <p:cNvSpPr/>
            <p:nvPr/>
          </p:nvSpPr>
          <p:spPr>
            <a:xfrm>
              <a:off x="7602015" y="2892523"/>
              <a:ext cx="103938" cy="103938"/>
            </a:xfrm>
            <a:custGeom>
              <a:avLst/>
              <a:gdLst>
                <a:gd name="connsiteX0" fmla="*/ 51969 w 103938"/>
                <a:gd name="connsiteY0" fmla="*/ 0 h 103938"/>
                <a:gd name="connsiteX1" fmla="*/ 0 w 103938"/>
                <a:gd name="connsiteY1" fmla="*/ 51969 h 103938"/>
                <a:gd name="connsiteX2" fmla="*/ 51969 w 103938"/>
                <a:gd name="connsiteY2" fmla="*/ 103939 h 103938"/>
                <a:gd name="connsiteX3" fmla="*/ 103939 w 103938"/>
                <a:gd name="connsiteY3" fmla="*/ 51969 h 103938"/>
                <a:gd name="connsiteX4" fmla="*/ 51969 w 103938"/>
                <a:gd name="connsiteY4" fmla="*/ 0 h 103938"/>
                <a:gd name="connsiteX5" fmla="*/ 51540 w 103938"/>
                <a:gd name="connsiteY5" fmla="*/ 70438 h 103938"/>
                <a:gd name="connsiteX6" fmla="*/ 33501 w 103938"/>
                <a:gd name="connsiteY6" fmla="*/ 51969 h 103938"/>
                <a:gd name="connsiteX7" fmla="*/ 51969 w 103938"/>
                <a:gd name="connsiteY7" fmla="*/ 33930 h 103938"/>
                <a:gd name="connsiteX8" fmla="*/ 70008 w 103938"/>
                <a:gd name="connsiteY8" fmla="*/ 52399 h 103938"/>
                <a:gd name="connsiteX9" fmla="*/ 51540 w 103938"/>
                <a:gd name="connsiteY9" fmla="*/ 70438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38" h="103938">
                  <a:moveTo>
                    <a:pt x="51969" y="0"/>
                  </a:moveTo>
                  <a:cubicBezTo>
                    <a:pt x="23193" y="0"/>
                    <a:pt x="0" y="23193"/>
                    <a:pt x="0" y="51969"/>
                  </a:cubicBezTo>
                  <a:cubicBezTo>
                    <a:pt x="0" y="80746"/>
                    <a:pt x="23193" y="103939"/>
                    <a:pt x="51969" y="103939"/>
                  </a:cubicBezTo>
                  <a:cubicBezTo>
                    <a:pt x="80746" y="103939"/>
                    <a:pt x="103939" y="80746"/>
                    <a:pt x="103939" y="51969"/>
                  </a:cubicBezTo>
                  <a:cubicBezTo>
                    <a:pt x="103509" y="23622"/>
                    <a:pt x="80316" y="429"/>
                    <a:pt x="51969" y="0"/>
                  </a:cubicBezTo>
                  <a:close/>
                  <a:moveTo>
                    <a:pt x="51540" y="70438"/>
                  </a:moveTo>
                  <a:cubicBezTo>
                    <a:pt x="41661" y="70438"/>
                    <a:pt x="33501" y="62277"/>
                    <a:pt x="33501" y="51969"/>
                  </a:cubicBezTo>
                  <a:cubicBezTo>
                    <a:pt x="33501" y="41661"/>
                    <a:pt x="41661" y="33930"/>
                    <a:pt x="51969" y="33930"/>
                  </a:cubicBezTo>
                  <a:cubicBezTo>
                    <a:pt x="61848" y="33930"/>
                    <a:pt x="70008" y="42091"/>
                    <a:pt x="70008" y="52399"/>
                  </a:cubicBezTo>
                  <a:cubicBezTo>
                    <a:pt x="70008" y="62707"/>
                    <a:pt x="61848" y="70438"/>
                    <a:pt x="51540" y="70438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EAF4F88-9543-DF3A-778B-16F17E1CF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ABJ</a:t>
            </a:r>
          </a:p>
        </p:txBody>
      </p:sp>
    </p:spTree>
    <p:extLst>
      <p:ext uri="{BB962C8B-B14F-4D97-AF65-F5344CB8AC3E}">
        <p14:creationId xmlns:p14="http://schemas.microsoft.com/office/powerpoint/2010/main" val="204025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7B25F55-B62B-688E-A2C0-0EF6AF105A69}"/>
              </a:ext>
            </a:extLst>
          </p:cNvPr>
          <p:cNvGrpSpPr/>
          <p:nvPr userDrawn="1"/>
        </p:nvGrpSpPr>
        <p:grpSpPr>
          <a:xfrm>
            <a:off x="5300868" y="2633868"/>
            <a:ext cx="1590263" cy="1590263"/>
            <a:chOff x="6708913" y="1987826"/>
            <a:chExt cx="2027583" cy="202758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B8BF20E-B3B0-DD34-2336-FFB06A2D3902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880E2F8-5125-4064-9410-12C08FAE9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1892B12-07BF-D5E9-341A-00006B37BEFE}"/>
              </a:ext>
            </a:extLst>
          </p:cNvPr>
          <p:cNvGrpSpPr/>
          <p:nvPr userDrawn="1"/>
        </p:nvGrpSpPr>
        <p:grpSpPr>
          <a:xfrm>
            <a:off x="7470911" y="2633868"/>
            <a:ext cx="1590263" cy="1590263"/>
            <a:chOff x="6708913" y="1987826"/>
            <a:chExt cx="2027583" cy="202758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DA69AE7-8791-8A2E-79DB-2DFDBABB0E86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FE7462D9-1D2A-2193-A9B1-ADB69B7D7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6B2455-F952-F049-2A6E-F66DA3F7FCFE}"/>
              </a:ext>
            </a:extLst>
          </p:cNvPr>
          <p:cNvGrpSpPr/>
          <p:nvPr userDrawn="1"/>
        </p:nvGrpSpPr>
        <p:grpSpPr>
          <a:xfrm>
            <a:off x="3130825" y="2633865"/>
            <a:ext cx="1590263" cy="1590265"/>
            <a:chOff x="6708913" y="1987824"/>
            <a:chExt cx="2027583" cy="2027585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9B1086D-C82F-C635-A3BD-BFA7BCD671A0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>
                <a:solidFill>
                  <a:schemeClr val="bg1"/>
                </a:solidFill>
              </a:endParaRP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7F9C5DE9-B9AC-7989-4E7B-131D1B8E80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708913" y="1987824"/>
              <a:ext cx="2027583" cy="2027582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1046D2C0-4938-0BD1-E004-1171D4E64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ASL</a:t>
            </a:r>
          </a:p>
        </p:txBody>
      </p:sp>
    </p:spTree>
    <p:extLst>
      <p:ext uri="{BB962C8B-B14F-4D97-AF65-F5344CB8AC3E}">
        <p14:creationId xmlns:p14="http://schemas.microsoft.com/office/powerpoint/2010/main" val="410637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bric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ACC59CC-16D3-FC94-F649-167B50B28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4258" y="1266091"/>
            <a:ext cx="7404170" cy="5150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D13CD-F931-6BB8-F880-3DEEA82AF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64258" y="441325"/>
            <a:ext cx="3503612" cy="71222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Trade Gothic Next Light" panose="020B0403040303020004" pitchFamily="34" charset="0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479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22D9E-EE57-70C9-7CF5-F9C4BF5B60C6}"/>
              </a:ext>
            </a:extLst>
          </p:cNvPr>
          <p:cNvSpPr/>
          <p:nvPr userDrawn="1"/>
        </p:nvSpPr>
        <p:spPr>
          <a:xfrm>
            <a:off x="0" y="-23528"/>
            <a:ext cx="12192000" cy="688152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/>
          </a:p>
        </p:txBody>
      </p:sp>
      <p:pic>
        <p:nvPicPr>
          <p:cNvPr id="6" name="Image 5" descr="Une image contenant texte, clipart, vaisselle&#10;&#10;Description générée automatiquement">
            <a:extLst>
              <a:ext uri="{FF2B5EF4-FFF2-40B4-BE49-F238E27FC236}">
                <a16:creationId xmlns:a16="http://schemas.microsoft.com/office/drawing/2014/main" id="{3452D7DB-D25C-CBB3-1D0C-3FED01EE2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77" y="183952"/>
            <a:ext cx="2347523" cy="1009896"/>
          </a:xfrm>
          <a:prstGeom prst="rect">
            <a:avLst/>
          </a:prstGeom>
        </p:spPr>
      </p:pic>
      <p:pic>
        <p:nvPicPr>
          <p:cNvPr id="9" name="Image 8" descr="Une image contenant Police, Graphique, symbole, blanc&#10;&#10;Description générée automatiquement">
            <a:extLst>
              <a:ext uri="{FF2B5EF4-FFF2-40B4-BE49-F238E27FC236}">
                <a16:creationId xmlns:a16="http://schemas.microsoft.com/office/drawing/2014/main" id="{13294C67-C0DA-C14E-10BF-7065C004F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00" y="183953"/>
            <a:ext cx="2684964" cy="1009896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D9BFB3B-74C2-0A59-0DB8-B55F0E5B7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46" y="-1380851"/>
            <a:ext cx="7730449" cy="80699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PRéSENTATION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E22A6-3367-B08A-C153-7CEFACF73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2113" y="6121633"/>
            <a:ext cx="3329734" cy="392319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ET INFOS</a:t>
            </a:r>
          </a:p>
        </p:txBody>
      </p:sp>
    </p:spTree>
    <p:extLst>
      <p:ext uri="{BB962C8B-B14F-4D97-AF65-F5344CB8AC3E}">
        <p14:creationId xmlns:p14="http://schemas.microsoft.com/office/powerpoint/2010/main" val="16299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4782D8-650F-C382-D630-261F4B7BA0B5}"/>
              </a:ext>
            </a:extLst>
          </p:cNvPr>
          <p:cNvSpPr/>
          <p:nvPr userDrawn="1"/>
        </p:nvSpPr>
        <p:spPr>
          <a:xfrm>
            <a:off x="-1" y="0"/>
            <a:ext cx="8266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43E0D6-F1CA-9467-504C-F7A0CAC43B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8343" y="262031"/>
            <a:ext cx="5508625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5400" b="0" i="0">
                <a:solidFill>
                  <a:schemeClr val="accent1"/>
                </a:solidFill>
                <a:latin typeface="Trade Gothic Inline" panose="020B0504030203020204" pitchFamily="34" charset="0"/>
              </a:rPr>
              <a:t>sommaire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21E92-32F4-CA57-C2B1-FCF90C0A9C92}"/>
              </a:ext>
            </a:extLst>
          </p:cNvPr>
          <p:cNvSpPr/>
          <p:nvPr userDrawn="1"/>
        </p:nvSpPr>
        <p:spPr>
          <a:xfrm>
            <a:off x="8266772" y="0"/>
            <a:ext cx="3925228" cy="6858000"/>
          </a:xfrm>
          <a:prstGeom prst="rect">
            <a:avLst/>
          </a:prstGeom>
          <a:solidFill>
            <a:schemeClr val="accent1">
              <a:alpha val="749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22D9E-EE57-70C9-7CF5-F9C4BF5B60C6}"/>
              </a:ext>
            </a:extLst>
          </p:cNvPr>
          <p:cNvSpPr/>
          <p:nvPr userDrawn="1"/>
        </p:nvSpPr>
        <p:spPr>
          <a:xfrm>
            <a:off x="0" y="-23528"/>
            <a:ext cx="12192000" cy="688152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/>
          </a:p>
        </p:txBody>
      </p:sp>
      <p:pic>
        <p:nvPicPr>
          <p:cNvPr id="6" name="Image 5" descr="Une image contenant texte, clipart, vaisselle&#10;&#10;Description générée automatiquement">
            <a:extLst>
              <a:ext uri="{FF2B5EF4-FFF2-40B4-BE49-F238E27FC236}">
                <a16:creationId xmlns:a16="http://schemas.microsoft.com/office/drawing/2014/main" id="{3452D7DB-D25C-CBB3-1D0C-3FED01EE2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77" y="183952"/>
            <a:ext cx="2347523" cy="1009896"/>
          </a:xfrm>
          <a:prstGeom prst="rect">
            <a:avLst/>
          </a:prstGeom>
        </p:spPr>
      </p:pic>
      <p:pic>
        <p:nvPicPr>
          <p:cNvPr id="9" name="Image 8" descr="Une image contenant Police, Graphique, symbole, blanc&#10;&#10;Description générée automatiquement">
            <a:extLst>
              <a:ext uri="{FF2B5EF4-FFF2-40B4-BE49-F238E27FC236}">
                <a16:creationId xmlns:a16="http://schemas.microsoft.com/office/drawing/2014/main" id="{13294C67-C0DA-C14E-10BF-7065C004F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00" y="183953"/>
            <a:ext cx="2684964" cy="1009896"/>
          </a:xfrm>
          <a:prstGeom prst="rect">
            <a:avLst/>
          </a:prstGeom>
        </p:spPr>
      </p:pic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490F512D-1FF5-CF7A-63A1-FDDC463AB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5150" y="2924052"/>
            <a:ext cx="3441700" cy="1009896"/>
          </a:xfrm>
          <a:prstGeom prst="rect">
            <a:avLst/>
          </a:prstGeom>
        </p:spPr>
        <p:txBody>
          <a:bodyPr/>
          <a:lstStyle>
            <a:lvl1pPr algn="ctr">
              <a:defRPr sz="8000" b="0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05CF59-4F23-3A48-7BCE-475FCAA5DB58}"/>
              </a:ext>
            </a:extLst>
          </p:cNvPr>
          <p:cNvSpPr txBox="1"/>
          <p:nvPr userDrawn="1"/>
        </p:nvSpPr>
        <p:spPr>
          <a:xfrm>
            <a:off x="146000" y="6304715"/>
            <a:ext cx="616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err="1">
                <a:solidFill>
                  <a:schemeClr val="bg1"/>
                </a:solidFill>
                <a:latin typeface="Trade Gothic Next Light" panose="020B0403040303020004" pitchFamily="34" charset="0"/>
              </a:rPr>
              <a:t>www.</a:t>
            </a:r>
            <a:r>
              <a:rPr lang="fr-FR" sz="1800" b="1" i="0" err="1">
                <a:solidFill>
                  <a:schemeClr val="bg1"/>
                </a:solidFill>
                <a:latin typeface="Trade Gothic Next" panose="020B0503040303020004" pitchFamily="34" charset="0"/>
              </a:rPr>
              <a:t>ecologic-france</a:t>
            </a:r>
            <a:r>
              <a:rPr lang="fr-FR" sz="1800" b="0" i="0" err="1">
                <a:solidFill>
                  <a:schemeClr val="bg1"/>
                </a:solidFill>
                <a:latin typeface="Trade Gothic Next Light" panose="020B0403040303020004" pitchFamily="34" charset="0"/>
              </a:rPr>
              <a:t>.com</a:t>
            </a:r>
            <a:endParaRPr lang="fr-FR" sz="1800" b="0" i="0">
              <a:solidFill>
                <a:schemeClr val="bg1"/>
              </a:solidFill>
              <a:latin typeface="Trade Gothic Next Light" panose="020B04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li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800" b="1" i="0" u="none" cap="all" baseline="0">
                <a:solidFill>
                  <a:schemeClr val="accent1"/>
                </a:solidFill>
                <a:latin typeface="Trade Gothic Next Light" panose="020B0403040303020004" pitchFamily="34" charset="0"/>
                <a:cs typeface="Trade Gothic Next Light" panose="020B04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8458519-F224-14DE-0586-F431501C6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592825"/>
            <a:ext cx="10442575" cy="3996763"/>
          </a:xfrm>
          <a:prstGeom prst="rect">
            <a:avLst/>
          </a:prstGeom>
        </p:spPr>
        <p:txBody>
          <a:bodyPr wrap="square" numCol="2" spcCol="108000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non li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8458519-F224-14DE-0586-F431501C6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592825"/>
            <a:ext cx="4789487" cy="3996763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7802" y="1592825"/>
            <a:ext cx="4789487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2 Texte +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3" y="1592824"/>
            <a:ext cx="4789487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592824"/>
            <a:ext cx="609600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183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2 Image + 1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7802" y="1592825"/>
            <a:ext cx="4789487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92824"/>
            <a:ext cx="609600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939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/3 Texte +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1592824"/>
            <a:ext cx="6666629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4670" y="1592824"/>
            <a:ext cx="420733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25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/3 Image + 1/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4670" y="1592825"/>
            <a:ext cx="3332619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/>
              <a:t>Niveau 1 : sélectionnez le texte puis utilisez les tabulations pour augmenter ou réduire le Niveau (de 1 à 5)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0"/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92824"/>
            <a:ext cx="753151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199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5ED9A2E-903D-68F9-46EE-26BCFB9F9A7A}"/>
              </a:ext>
            </a:extLst>
          </p:cNvPr>
          <p:cNvSpPr txBox="1"/>
          <p:nvPr userDrawn="1"/>
        </p:nvSpPr>
        <p:spPr>
          <a:xfrm>
            <a:off x="1811820" y="6433687"/>
            <a:ext cx="1626329" cy="23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i="0" err="1">
                <a:solidFill>
                  <a:schemeClr val="accent1"/>
                </a:solidFill>
                <a:latin typeface="Trade Gothic Next Light" panose="020B0403040303020004" pitchFamily="34" charset="0"/>
              </a:rPr>
              <a:t>www.</a:t>
            </a:r>
            <a:r>
              <a:rPr lang="fr-FR" sz="900" b="1" i="0" err="1">
                <a:solidFill>
                  <a:schemeClr val="accent1"/>
                </a:solidFill>
                <a:latin typeface="Trade Gothic Next" panose="020B0503040303020004" pitchFamily="34" charset="0"/>
              </a:rPr>
              <a:t>ecologic-france</a:t>
            </a:r>
            <a:r>
              <a:rPr lang="fr-FR" sz="900" b="0" i="0" err="1">
                <a:solidFill>
                  <a:schemeClr val="accent1"/>
                </a:solidFill>
                <a:latin typeface="Trade Gothic Next Light" panose="020B0403040303020004" pitchFamily="34" charset="0"/>
              </a:rPr>
              <a:t>.com</a:t>
            </a:r>
            <a:endParaRPr lang="fr-FR" sz="900" b="0" i="0">
              <a:solidFill>
                <a:schemeClr val="accent1"/>
              </a:solidFill>
              <a:latin typeface="Trade Gothic Next Light" panose="020B0403040303020004" pitchFamily="34" charset="0"/>
            </a:endParaRPr>
          </a:p>
        </p:txBody>
      </p:sp>
      <p:pic>
        <p:nvPicPr>
          <p:cNvPr id="10" name="Image 9">
            <a:hlinkClick r:id="" action="ppaction://hlinkshowjump?jump=firstslide" tooltip="Retour à la Couverture"/>
            <a:extLst>
              <a:ext uri="{FF2B5EF4-FFF2-40B4-BE49-F238E27FC236}">
                <a16:creationId xmlns:a16="http://schemas.microsoft.com/office/drawing/2014/main" id="{D7F0488A-3C3D-476E-A320-F153B5F06A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70" y="6289729"/>
            <a:ext cx="863605" cy="4409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BDEFCA-69DE-4CC2-420E-9720B773A1FC}"/>
              </a:ext>
            </a:extLst>
          </p:cNvPr>
          <p:cNvSpPr txBox="1"/>
          <p:nvPr userDrawn="1"/>
        </p:nvSpPr>
        <p:spPr>
          <a:xfrm>
            <a:off x="5273931" y="6442652"/>
            <a:ext cx="4789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0" i="0">
                <a:solidFill>
                  <a:schemeClr val="accent1"/>
                </a:solidFill>
                <a:latin typeface="Trade Gothic Next" panose="020B0503040303020004" pitchFamily="34" charset="0"/>
              </a:rPr>
              <a:t>NOM DE LA PRÉSENTATION - date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DDD51AB-4B47-2F2F-1C1F-12BD7004C345}"/>
              </a:ext>
            </a:extLst>
          </p:cNvPr>
          <p:cNvCxnSpPr>
            <a:cxnSpLocks/>
          </p:cNvCxnSpPr>
          <p:nvPr userDrawn="1"/>
        </p:nvCxnSpPr>
        <p:spPr>
          <a:xfrm>
            <a:off x="874713" y="6293221"/>
            <a:ext cx="1091387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5779F26-FBBE-33DC-DB42-7F43C3BB487E}"/>
              </a:ext>
            </a:extLst>
          </p:cNvPr>
          <p:cNvSpPr txBox="1"/>
          <p:nvPr userDrawn="1"/>
        </p:nvSpPr>
        <p:spPr>
          <a:xfrm>
            <a:off x="11317288" y="6433686"/>
            <a:ext cx="581912" cy="23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89DA56A-5E1D-DE4F-B4BB-CC7608C02C66}" type="slidenum">
              <a:rPr lang="fr-FR" sz="900" b="0" i="0" smtClean="0">
                <a:solidFill>
                  <a:schemeClr val="accent1"/>
                </a:solidFill>
                <a:latin typeface="Trade Gothic Next" panose="020B0503040303020004" pitchFamily="34" charset="0"/>
              </a:rPr>
              <a:pPr algn="r"/>
              <a:t>‹N°›</a:t>
            </a:fld>
            <a:endParaRPr lang="fr-FR" sz="900" b="0" i="0">
              <a:solidFill>
                <a:schemeClr val="accent1"/>
              </a:solidFill>
              <a:latin typeface="Trade Gothic Next" panose="020B0503040303020004" pitchFamily="34" charset="0"/>
            </a:endParaRPr>
          </a:p>
        </p:txBody>
      </p:sp>
      <p:pic>
        <p:nvPicPr>
          <p:cNvPr id="5" name="Image 4" descr="Une image contenant art, conception, lampe, typographie&#10;&#10;Description générée automatiquement">
            <a:extLst>
              <a:ext uri="{FF2B5EF4-FFF2-40B4-BE49-F238E27FC236}">
                <a16:creationId xmlns:a16="http://schemas.microsoft.com/office/drawing/2014/main" id="{02699214-CB79-123A-A9A3-919C4989F6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14" y="5869416"/>
            <a:ext cx="324795" cy="8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91" r:id="rId2"/>
    <p:sldLayoutId id="2147483792" r:id="rId3"/>
    <p:sldLayoutId id="2147483793" r:id="rId4"/>
    <p:sldLayoutId id="2147483795" r:id="rId5"/>
    <p:sldLayoutId id="2147483796" r:id="rId6"/>
    <p:sldLayoutId id="2147483798" r:id="rId7"/>
    <p:sldLayoutId id="2147483818" r:id="rId8"/>
    <p:sldLayoutId id="2147483797" r:id="rId9"/>
    <p:sldLayoutId id="2147483799" r:id="rId10"/>
    <p:sldLayoutId id="2147483800" r:id="rId11"/>
    <p:sldLayoutId id="2147483801" r:id="rId12"/>
    <p:sldLayoutId id="2147483817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7BDEFCA-69DE-4CC2-420E-9720B773A1FC}"/>
              </a:ext>
            </a:extLst>
          </p:cNvPr>
          <p:cNvSpPr txBox="1"/>
          <p:nvPr userDrawn="1"/>
        </p:nvSpPr>
        <p:spPr>
          <a:xfrm>
            <a:off x="3701256" y="6416675"/>
            <a:ext cx="478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>
                <a:solidFill>
                  <a:schemeClr val="accent1"/>
                </a:solidFill>
                <a:latin typeface="Trade Gothic Next" panose="020B0503040303020004" pitchFamily="34" charset="0"/>
              </a:rPr>
              <a:t>MEMENTO à supprimer</a:t>
            </a:r>
          </a:p>
        </p:txBody>
      </p:sp>
    </p:spTree>
    <p:extLst>
      <p:ext uri="{BB962C8B-B14F-4D97-AF65-F5344CB8AC3E}">
        <p14:creationId xmlns:p14="http://schemas.microsoft.com/office/powerpoint/2010/main" val="9767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9" r:id="rId2"/>
    <p:sldLayoutId id="2147483830" r:id="rId3"/>
    <p:sldLayoutId id="2147483826" r:id="rId4"/>
    <p:sldLayoutId id="2147483827" r:id="rId5"/>
    <p:sldLayoutId id="2147483825" r:id="rId6"/>
    <p:sldLayoutId id="2147483828" r:id="rId7"/>
    <p:sldLayoutId id="2147483829" r:id="rId8"/>
    <p:sldLayoutId id="2147483831" r:id="rId9"/>
    <p:sldLayoutId id="214748383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CDAAC0A-705B-30BC-0692-447B5E795A61}"/>
              </a:ext>
            </a:extLst>
          </p:cNvPr>
          <p:cNvSpPr txBox="1"/>
          <p:nvPr userDrawn="1"/>
        </p:nvSpPr>
        <p:spPr>
          <a:xfrm>
            <a:off x="0" y="64166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>
                <a:solidFill>
                  <a:schemeClr val="accent1"/>
                </a:solidFill>
                <a:latin typeface="Trade Gothic Next" panose="020B0503040303020004" pitchFamily="34" charset="0"/>
              </a:rPr>
              <a:t>Exemple de bibliothèque de pictogrammes à copier/coller via le Masque des diapositives (à compléter)</a:t>
            </a:r>
          </a:p>
        </p:txBody>
      </p:sp>
    </p:spTree>
    <p:extLst>
      <p:ext uri="{BB962C8B-B14F-4D97-AF65-F5344CB8AC3E}">
        <p14:creationId xmlns:p14="http://schemas.microsoft.com/office/powerpoint/2010/main" val="11443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2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83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ap-r&amp;d@ecologic-france.co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CAF2E84-A825-DD6F-68A7-0B3221DF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52" y="1211687"/>
            <a:ext cx="10355148" cy="3068213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 dirty="0">
                <a:latin typeface="Muli"/>
              </a:rPr>
              <a:t>APPEL À PROJET R&amp;D</a:t>
            </a:r>
            <a:br>
              <a:rPr lang="fr-FR" sz="5400" dirty="0">
                <a:latin typeface="Muli" panose="00000500000000000000" pitchFamily="2" charset="0"/>
              </a:rPr>
            </a:br>
            <a:r>
              <a:rPr lang="fr-FR" sz="2800" dirty="0">
                <a:latin typeface="Muli"/>
              </a:rPr>
              <a:t>VOLET : ASL GÉNÉRAL</a:t>
            </a:r>
            <a:br>
              <a:rPr lang="fr-FR" sz="4000" dirty="0">
                <a:latin typeface="Muli" panose="00000500000000000000" pitchFamily="2" charset="0"/>
              </a:rPr>
            </a:br>
            <a:r>
              <a:rPr lang="fr-FR" sz="4000" dirty="0">
                <a:solidFill>
                  <a:schemeClr val="tx2">
                    <a:lumMod val="50000"/>
                  </a:schemeClr>
                </a:solidFill>
                <a:latin typeface="Muli"/>
              </a:rPr>
              <a:t>PRÉSENTATION DU PROJET</a:t>
            </a:r>
            <a:br>
              <a:rPr lang="fr-FR" dirty="0">
                <a:latin typeface="Muli" panose="00000500000000000000" pitchFamily="2" charset="0"/>
              </a:rPr>
            </a:br>
            <a:endParaRPr lang="fr-FR">
              <a:latin typeface="Muli" panose="000005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1CF9DA-290F-A5F7-E1CF-27E91F86D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>
                <a:latin typeface="Muli" panose="00000500000000000000" pitchFamily="2" charset="0"/>
              </a:rPr>
              <a:t>Période visée : S1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AEDA7D-E656-3A8D-01DC-116D28D8B383}"/>
              </a:ext>
            </a:extLst>
          </p:cNvPr>
          <p:cNvSpPr txBox="1"/>
          <p:nvPr/>
        </p:nvSpPr>
        <p:spPr>
          <a:xfrm>
            <a:off x="1121052" y="456909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Muli" panose="00000500000000000000" pitchFamily="2" charset="0"/>
              </a:rPr>
              <a:t>[Nom du projet]</a:t>
            </a:r>
            <a:br>
              <a:rPr lang="fr-FR" sz="4400">
                <a:solidFill>
                  <a:schemeClr val="bg1"/>
                </a:solidFill>
                <a:latin typeface="Muli" panose="00000500000000000000" pitchFamily="2" charset="0"/>
              </a:rPr>
            </a:br>
            <a:r>
              <a:rPr lang="fr-FR" sz="4400">
                <a:solidFill>
                  <a:schemeClr val="bg1"/>
                </a:solidFill>
                <a:latin typeface="Muli" panose="00000500000000000000" pitchFamily="2" charset="0"/>
              </a:rPr>
              <a:t>[Porteur(s) du projet]</a:t>
            </a:r>
            <a:endParaRPr lang="fr-FR" sz="4400" b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969"/>
            <a:ext cx="10442574" cy="369188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Bénéfices du projet relatifs aux objectifs réglementaires de la filière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EA3968-A7FD-9F6D-D9C4-5B9DF3025E5C}"/>
              </a:ext>
            </a:extLst>
          </p:cNvPr>
          <p:cNvSpPr txBox="1">
            <a:spLocks/>
          </p:cNvSpPr>
          <p:nvPr/>
        </p:nvSpPr>
        <p:spPr>
          <a:xfrm>
            <a:off x="874711" y="1962157"/>
            <a:ext cx="10442576" cy="17360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C7AB2AB-AE4C-CB5C-ED8F-C1D94821B10A}"/>
              </a:ext>
            </a:extLst>
          </p:cNvPr>
          <p:cNvSpPr txBox="1">
            <a:spLocks/>
          </p:cNvSpPr>
          <p:nvPr/>
        </p:nvSpPr>
        <p:spPr>
          <a:xfrm>
            <a:off x="874711" y="3698240"/>
            <a:ext cx="10442573" cy="369188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Bénéfices sociaux et environnementaux du projet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EB29B4-75B5-0240-F47D-56166E375FE2}"/>
              </a:ext>
            </a:extLst>
          </p:cNvPr>
          <p:cNvSpPr txBox="1">
            <a:spLocks/>
          </p:cNvSpPr>
          <p:nvPr/>
        </p:nvSpPr>
        <p:spPr>
          <a:xfrm>
            <a:off x="874708" y="4052322"/>
            <a:ext cx="10442576" cy="17360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Par exemple, relativement aux objectifs de développement durable de l’ONU</a:t>
            </a:r>
          </a:p>
        </p:txBody>
      </p:sp>
    </p:spTree>
    <p:extLst>
      <p:ext uri="{BB962C8B-B14F-4D97-AF65-F5344CB8AC3E}">
        <p14:creationId xmlns:p14="http://schemas.microsoft.com/office/powerpoint/2010/main" val="8754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969"/>
            <a:ext cx="10442574" cy="369188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Potentiel de circularité, d’industrialisation et de création d’emploi du projet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EA3968-A7FD-9F6D-D9C4-5B9DF3025E5C}"/>
              </a:ext>
            </a:extLst>
          </p:cNvPr>
          <p:cNvSpPr txBox="1">
            <a:spLocks/>
          </p:cNvSpPr>
          <p:nvPr/>
        </p:nvSpPr>
        <p:spPr>
          <a:xfrm>
            <a:off x="874711" y="1962157"/>
            <a:ext cx="10442576" cy="17360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C7AB2AB-AE4C-CB5C-ED8F-C1D94821B10A}"/>
              </a:ext>
            </a:extLst>
          </p:cNvPr>
          <p:cNvSpPr txBox="1">
            <a:spLocks/>
          </p:cNvSpPr>
          <p:nvPr/>
        </p:nvSpPr>
        <p:spPr>
          <a:xfrm>
            <a:off x="874711" y="3698240"/>
            <a:ext cx="10442573" cy="369188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Gains économiques projetés du projet sur la filière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EB29B4-75B5-0240-F47D-56166E375FE2}"/>
              </a:ext>
            </a:extLst>
          </p:cNvPr>
          <p:cNvSpPr txBox="1">
            <a:spLocks/>
          </p:cNvSpPr>
          <p:nvPr/>
        </p:nvSpPr>
        <p:spPr>
          <a:xfrm>
            <a:off x="874711" y="4067428"/>
            <a:ext cx="10442576" cy="17360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33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4CE791-710A-1F6B-41C6-216A2BB0E605}"/>
              </a:ext>
            </a:extLst>
          </p:cNvPr>
          <p:cNvSpPr txBox="1"/>
          <p:nvPr/>
        </p:nvSpPr>
        <p:spPr>
          <a:xfrm>
            <a:off x="334654" y="1470114"/>
            <a:ext cx="7041506" cy="2739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2400" b="1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Contacts du porteur de projet</a:t>
            </a:r>
            <a:endParaRPr lang="fr-FR" sz="2400" b="1">
              <a:solidFill>
                <a:schemeClr val="tx1">
                  <a:lumMod val="50000"/>
                </a:schemeClr>
              </a:solidFill>
              <a:latin typeface="Muli" panose="00000500000000000000" pitchFamily="2" charset="0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800" b="1">
              <a:solidFill>
                <a:schemeClr val="accent1">
                  <a:lumMod val="75000"/>
                </a:schemeClr>
              </a:solidFill>
              <a:latin typeface="Muli" panose="00000500000000000000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>
                <a:latin typeface="Muli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fr-FR" sz="1800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Nom :	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Prénom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Société :</a:t>
            </a:r>
            <a:r>
              <a:rPr lang="fr-FR" sz="1800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Adresse électronique :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>
                <a:solidFill>
                  <a:schemeClr val="tx1">
                    <a:lumMod val="50000"/>
                  </a:schemeClr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Téléphone :	</a:t>
            </a:r>
            <a:endParaRPr lang="fr-FR">
              <a:solidFill>
                <a:schemeClr val="tx1">
                  <a:lumMod val="50000"/>
                </a:schemeClr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6C474-E7A3-12F4-1B4C-A321DF93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83378"/>
            <a:ext cx="10442575" cy="590931"/>
          </a:xfrm>
        </p:spPr>
        <p:txBody>
          <a:bodyPr/>
          <a:lstStyle/>
          <a:p>
            <a:r>
              <a:rPr lang="fr-FR" sz="3600">
                <a:solidFill>
                  <a:srgbClr val="D9084D"/>
                </a:solidFill>
                <a:latin typeface="Muli" panose="00000500000000000000" pitchFamily="2" charset="0"/>
              </a:rPr>
              <a:t>NOTICE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B44C88-A798-57E1-908D-3A956ABED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2" y="1120226"/>
            <a:ext cx="11171879" cy="5028904"/>
          </a:xfrm>
        </p:spPr>
        <p:txBody>
          <a:bodyPr/>
          <a:lstStyle/>
          <a:p>
            <a:r>
              <a:rPr lang="fr-FR" sz="1800">
                <a:solidFill>
                  <a:srgbClr val="362971"/>
                </a:solidFill>
                <a:latin typeface="Muli" panose="00000500000000000000" pitchFamily="2" charset="0"/>
              </a:rPr>
              <a:t>Modalité</a:t>
            </a:r>
            <a:r>
              <a:rPr lang="fr-FR" sz="1800">
                <a:latin typeface="Muli" panose="00000500000000000000" pitchFamily="2" charset="0"/>
              </a:rPr>
              <a:t> </a:t>
            </a:r>
          </a:p>
          <a:p>
            <a:pPr lvl="1"/>
            <a:r>
              <a:rPr lang="fr-FR" sz="1600">
                <a:latin typeface="Muli" panose="00000500000000000000" pitchFamily="2" charset="0"/>
              </a:rPr>
              <a:t>Le porteur du projet doit transmettre ce document complété à Ecologic par courrier électronique à l’adresse suivante, en précisant dans l’objet du mail le volet auquel est rattachée sa candidature : </a:t>
            </a:r>
            <a:r>
              <a:rPr lang="fr-FR" sz="1600">
                <a:latin typeface="Muli" panose="00000500000000000000" pitchFamily="2" charset="0"/>
                <a:hlinkClick r:id="rId2"/>
              </a:rPr>
              <a:t>aap-r&amp;d@ecologic-france.com</a:t>
            </a:r>
            <a:endParaRPr lang="fr-FR" sz="1600">
              <a:latin typeface="Muli" panose="00000500000000000000" pitchFamily="2" charset="0"/>
            </a:endParaRPr>
          </a:p>
          <a:p>
            <a:pPr lvl="1"/>
            <a:endParaRPr lang="fr-FR" sz="1600">
              <a:latin typeface="Muli" panose="00000500000000000000" pitchFamily="2" charset="0"/>
            </a:endParaRPr>
          </a:p>
          <a:p>
            <a:r>
              <a:rPr lang="fr-FR" sz="1800">
                <a:solidFill>
                  <a:srgbClr val="362971"/>
                </a:solidFill>
                <a:latin typeface="Muli" panose="00000500000000000000" pitchFamily="2" charset="0"/>
              </a:rPr>
              <a:t>Contexte</a:t>
            </a:r>
            <a:r>
              <a:rPr lang="fr-FR" sz="1800">
                <a:latin typeface="Muli" panose="00000500000000000000" pitchFamily="2" charset="0"/>
              </a:rPr>
              <a:t> </a:t>
            </a:r>
          </a:p>
          <a:p>
            <a:pPr lvl="1"/>
            <a:r>
              <a:rPr lang="fr-FR" sz="1600">
                <a:latin typeface="Muli" panose="00000500000000000000" pitchFamily="2" charset="0"/>
              </a:rPr>
              <a:t>Le présent document doit être remis à Ecologic avant la date du 15 févier 2024.</a:t>
            </a:r>
          </a:p>
          <a:p>
            <a:pPr lvl="1"/>
            <a:r>
              <a:rPr lang="fr-FR" sz="1600">
                <a:latin typeface="Muli" panose="00000500000000000000" pitchFamily="2" charset="0"/>
              </a:rPr>
              <a:t>Le plan de cette présentation doit être respecté. </a:t>
            </a:r>
          </a:p>
          <a:p>
            <a:pPr lvl="1"/>
            <a:endParaRPr lang="fr-FR" sz="1600">
              <a:latin typeface="Muli" panose="00000500000000000000" pitchFamily="2" charset="0"/>
            </a:endParaRPr>
          </a:p>
          <a:p>
            <a:r>
              <a:rPr lang="fr-FR" sz="1800">
                <a:solidFill>
                  <a:srgbClr val="362971"/>
                </a:solidFill>
                <a:latin typeface="Muli" panose="00000500000000000000" pitchFamily="2" charset="0"/>
              </a:rPr>
              <a:t>Objectif</a:t>
            </a:r>
            <a:r>
              <a:rPr lang="fr-FR" sz="1800">
                <a:latin typeface="Muli" panose="00000500000000000000" pitchFamily="2" charset="0"/>
              </a:rPr>
              <a:t> </a:t>
            </a:r>
          </a:p>
          <a:p>
            <a:pPr lvl="1"/>
            <a:r>
              <a:rPr lang="fr-FR" sz="1600">
                <a:latin typeface="Muli" panose="00000500000000000000" pitchFamily="2" charset="0"/>
              </a:rPr>
              <a:t>Cette présentation doit permettre au porteur de vérifier l’adéquation entre son projet et l’appel à projet R&amp;D d’Ecologic puis de permettre l’analyse des bénéfices du projet pour la filière visée ainsi que le coût du soutien au projet pour l’éco-organisme.</a:t>
            </a:r>
          </a:p>
          <a:p>
            <a:pPr lvl="1"/>
            <a:endParaRPr lang="fr-FR" sz="1600">
              <a:latin typeface="Muli" panose="00000500000000000000" pitchFamily="2" charset="0"/>
            </a:endParaRPr>
          </a:p>
          <a:p>
            <a:pPr lvl="1"/>
            <a:r>
              <a:rPr lang="fr-FR" sz="1600">
                <a:latin typeface="Muli" panose="00000500000000000000" pitchFamily="2" charset="0"/>
              </a:rPr>
              <a:t>Les informations fournies sont confidentielles, non engageantes.</a:t>
            </a:r>
          </a:p>
          <a:p>
            <a:pPr lvl="1"/>
            <a:endParaRPr lang="fr-FR" sz="160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864653"/>
            <a:ext cx="4320000" cy="369332"/>
          </a:xfrm>
        </p:spPr>
        <p:txBody>
          <a:bodyPr anchor="ctr"/>
          <a:lstStyle/>
          <a:p>
            <a:pPr algn="ctr"/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Porteur du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D6C20C-8EC6-500F-55B2-054905DDAF7D}"/>
              </a:ext>
            </a:extLst>
          </p:cNvPr>
          <p:cNvSpPr txBox="1"/>
          <p:nvPr/>
        </p:nvSpPr>
        <p:spPr>
          <a:xfrm>
            <a:off x="874711" y="2296556"/>
            <a:ext cx="4320000" cy="18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latin typeface="Muli" panose="00000500000000000000" pitchFamily="2" charset="0"/>
              </a:rPr>
              <a:t>(Personne morale)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5501EF1-17F0-0801-E798-502E302AD6D9}"/>
              </a:ext>
            </a:extLst>
          </p:cNvPr>
          <p:cNvSpPr txBox="1">
            <a:spLocks/>
          </p:cNvSpPr>
          <p:nvPr/>
        </p:nvSpPr>
        <p:spPr>
          <a:xfrm>
            <a:off x="807600" y="4090968"/>
            <a:ext cx="4320000" cy="369332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Partenaires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CE82BA-7E3C-2DAA-2EC3-734B64AFF540}"/>
              </a:ext>
            </a:extLst>
          </p:cNvPr>
          <p:cNvSpPr txBox="1"/>
          <p:nvPr/>
        </p:nvSpPr>
        <p:spPr>
          <a:xfrm>
            <a:off x="874711" y="4393399"/>
            <a:ext cx="4320000" cy="18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latin typeface="Muli" panose="00000500000000000000" pitchFamily="2" charset="0"/>
              </a:rPr>
              <a:t>(Personne morale)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4E76DAD-65B3-A56C-4142-2C05FDE8B528}"/>
              </a:ext>
            </a:extLst>
          </p:cNvPr>
          <p:cNvSpPr txBox="1">
            <a:spLocks/>
          </p:cNvSpPr>
          <p:nvPr/>
        </p:nvSpPr>
        <p:spPr>
          <a:xfrm>
            <a:off x="6095999" y="1864653"/>
            <a:ext cx="4320000" cy="369332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Brève description du projet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42C0C-45B6-5279-EEC9-5F78D9D8F602}"/>
              </a:ext>
            </a:extLst>
          </p:cNvPr>
          <p:cNvSpPr txBox="1"/>
          <p:nvPr/>
        </p:nvSpPr>
        <p:spPr>
          <a:xfrm>
            <a:off x="5324446" y="2296556"/>
            <a:ext cx="6480000" cy="259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>
              <a:latin typeface="Muli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5833F9-2753-7504-2802-457E1CD71FE6}"/>
              </a:ext>
            </a:extLst>
          </p:cNvPr>
          <p:cNvSpPr txBox="1"/>
          <p:nvPr/>
        </p:nvSpPr>
        <p:spPr>
          <a:xfrm>
            <a:off x="5324446" y="4824725"/>
            <a:ext cx="656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Muli" panose="00000500000000000000" pitchFamily="2" charset="0"/>
              </a:rPr>
              <a:t>Si votre projet est retenu et soutenu, et uniquement dans ce cas, cette description servira de base de communication sur laquelle ECOLOGIC pourra évoquer en autonomie votre projet.</a:t>
            </a:r>
          </a:p>
        </p:txBody>
      </p:sp>
    </p:spTree>
    <p:extLst>
      <p:ext uri="{BB962C8B-B14F-4D97-AF65-F5344CB8AC3E}">
        <p14:creationId xmlns:p14="http://schemas.microsoft.com/office/powerpoint/2010/main" val="2850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Contexte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42C0C-45B6-5279-EEC9-5F78D9D8F602}"/>
              </a:ext>
            </a:extLst>
          </p:cNvPr>
          <p:cNvSpPr txBox="1"/>
          <p:nvPr/>
        </p:nvSpPr>
        <p:spPr>
          <a:xfrm>
            <a:off x="874711" y="2146679"/>
            <a:ext cx="10080000" cy="396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fr-FR" sz="1200">
                <a:latin typeface="Muli" panose="00000500000000000000" pitchFamily="2" charset="0"/>
              </a:rPr>
              <a:t>Ex : </a:t>
            </a:r>
            <a:r>
              <a:rPr lang="fr-FR">
                <a:latin typeface="Muli" panose="00000500000000000000" pitchFamily="2" charset="0"/>
              </a:rPr>
              <a:t>	</a:t>
            </a:r>
            <a:r>
              <a:rPr lang="fr-FR" sz="1200">
                <a:latin typeface="Muli" panose="00000500000000000000" pitchFamily="2" charset="0"/>
              </a:rPr>
              <a:t>Enjeux technologiques, stratégiques, économiques, sociaux, environnementaux.</a:t>
            </a:r>
          </a:p>
          <a:p>
            <a:r>
              <a:rPr lang="fr-FR" sz="1200">
                <a:latin typeface="Muli" panose="00000500000000000000" pitchFamily="2" charset="0"/>
              </a:rPr>
              <a:t>	Contexte réglementaire et législatif.</a:t>
            </a:r>
          </a:p>
          <a:p>
            <a:r>
              <a:rPr lang="fr-FR" sz="1200">
                <a:latin typeface="Muli" panose="00000500000000000000" pitchFamily="2" charset="0"/>
              </a:rPr>
              <a:t>	Travaux et résultats précédents.</a:t>
            </a:r>
          </a:p>
        </p:txBody>
      </p:sp>
    </p:spTree>
    <p:extLst>
      <p:ext uri="{BB962C8B-B14F-4D97-AF65-F5344CB8AC3E}">
        <p14:creationId xmlns:p14="http://schemas.microsoft.com/office/powerpoint/2010/main" val="3899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Objectif et solution développée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42C0C-45B6-5279-EEC9-5F78D9D8F602}"/>
              </a:ext>
            </a:extLst>
          </p:cNvPr>
          <p:cNvSpPr txBox="1"/>
          <p:nvPr/>
        </p:nvSpPr>
        <p:spPr>
          <a:xfrm>
            <a:off x="874711" y="2171259"/>
            <a:ext cx="10080000" cy="396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endParaRPr lang="fr-FR" sz="120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Organisation du projet </a:t>
            </a:r>
          </a:p>
        </p:txBody>
      </p:sp>
      <p:graphicFrame>
        <p:nvGraphicFramePr>
          <p:cNvPr id="6" name="Tableau 24">
            <a:extLst>
              <a:ext uri="{FF2B5EF4-FFF2-40B4-BE49-F238E27FC236}">
                <a16:creationId xmlns:a16="http://schemas.microsoft.com/office/drawing/2014/main" id="{488E830D-C745-29E9-8B7E-AD8C6D578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39043"/>
              </p:ext>
            </p:extLst>
          </p:nvPr>
        </p:nvGraphicFramePr>
        <p:xfrm>
          <a:off x="874711" y="2141049"/>
          <a:ext cx="5449889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36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3693453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Chef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(Personne physique)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Membres de l’équipe 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(Personnes physiques et personnes morales associées)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</a:tbl>
          </a:graphicData>
        </a:graphic>
      </p:graphicFrame>
      <p:graphicFrame>
        <p:nvGraphicFramePr>
          <p:cNvPr id="7" name="Tableau 24">
            <a:extLst>
              <a:ext uri="{FF2B5EF4-FFF2-40B4-BE49-F238E27FC236}">
                <a16:creationId xmlns:a16="http://schemas.microsoft.com/office/drawing/2014/main" id="{16857FE0-5589-2ECA-C250-ECAF2091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4303"/>
              </p:ext>
            </p:extLst>
          </p:nvPr>
        </p:nvGraphicFramePr>
        <p:xfrm>
          <a:off x="6398854" y="2141049"/>
          <a:ext cx="5259746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879">
                  <a:extLst>
                    <a:ext uri="{9D8B030D-6E8A-4147-A177-3AD203B41FA5}">
                      <a16:colId xmlns:a16="http://schemas.microsoft.com/office/drawing/2014/main" val="1428712854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470129816"/>
                    </a:ext>
                  </a:extLst>
                </a:gridCol>
              </a:tblGrid>
              <a:tr h="321115">
                <a:tc>
                  <a:txBody>
                    <a:bodyPr/>
                    <a:lstStyle/>
                    <a:p>
                      <a:pPr algn="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Durée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Localisation administrative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321115">
                <a:tc>
                  <a:txBody>
                    <a:bodyPr/>
                    <a:lstStyle/>
                    <a:p>
                      <a:pPr algn="r"/>
                      <a:r>
                        <a:rPr lang="fr-FR" sz="12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Localisation industrielle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007456"/>
                  </a:ext>
                </a:extLst>
              </a:tr>
            </a:tbl>
          </a:graphicData>
        </a:graphic>
      </p:graphicFrame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A62EC114-4C7E-895C-5BF8-9B996B262544}"/>
              </a:ext>
            </a:extLst>
          </p:cNvPr>
          <p:cNvSpPr txBox="1">
            <a:spLocks/>
          </p:cNvSpPr>
          <p:nvPr/>
        </p:nvSpPr>
        <p:spPr>
          <a:xfrm>
            <a:off x="874711" y="3471941"/>
            <a:ext cx="5449889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0000500000000000000" pitchFamily="2" charset="0"/>
                <a:sym typeface="Wingdings" panose="05000000000000000000" pitchFamily="2" charset="2"/>
              </a:rPr>
              <a:t>Planning prévisionnel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i="1"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48C682E5-B300-F8BE-F8C1-2678FE20EC52}"/>
              </a:ext>
            </a:extLst>
          </p:cNvPr>
          <p:cNvSpPr txBox="1">
            <a:spLocks/>
          </p:cNvSpPr>
          <p:nvPr/>
        </p:nvSpPr>
        <p:spPr>
          <a:xfrm>
            <a:off x="6398854" y="3471941"/>
            <a:ext cx="5259746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0000500000000000000" pitchFamily="2" charset="0"/>
                <a:sym typeface="Wingdings" panose="05000000000000000000" pitchFamily="2" charset="2"/>
              </a:rPr>
              <a:t>Jalons et livrables :</a:t>
            </a:r>
          </a:p>
        </p:txBody>
      </p:sp>
    </p:spTree>
    <p:extLst>
      <p:ext uri="{BB962C8B-B14F-4D97-AF65-F5344CB8AC3E}">
        <p14:creationId xmlns:p14="http://schemas.microsoft.com/office/powerpoint/2010/main" val="37409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Plan de financement en €</a:t>
            </a:r>
          </a:p>
        </p:txBody>
      </p:sp>
      <p:graphicFrame>
        <p:nvGraphicFramePr>
          <p:cNvPr id="7" name="Tableau 24">
            <a:extLst>
              <a:ext uri="{FF2B5EF4-FFF2-40B4-BE49-F238E27FC236}">
                <a16:creationId xmlns:a16="http://schemas.microsoft.com/office/drawing/2014/main" id="{3E9AE76E-2A68-A56B-70E6-281312595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66553"/>
              </p:ext>
            </p:extLst>
          </p:nvPr>
        </p:nvGraphicFramePr>
        <p:xfrm>
          <a:off x="874712" y="2146679"/>
          <a:ext cx="10442576" cy="37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321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1599764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  <a:gridCol w="2181285">
                  <a:extLst>
                    <a:ext uri="{9D8B030D-6E8A-4147-A177-3AD203B41FA5}">
                      <a16:colId xmlns:a16="http://schemas.microsoft.com/office/drawing/2014/main" val="2969330278"/>
                    </a:ext>
                  </a:extLst>
                </a:gridCol>
                <a:gridCol w="3038206">
                  <a:extLst>
                    <a:ext uri="{9D8B030D-6E8A-4147-A177-3AD203B41FA5}">
                      <a16:colId xmlns:a16="http://schemas.microsoft.com/office/drawing/2014/main" val="267157967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Autofinancement porteur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Dépenses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Contributions partenaires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1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Contribution financière demandée à ECOLOGIC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85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Subventions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5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0832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7011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065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82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020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877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157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20574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lang="fr-FR" sz="1400" b="1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Coût total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5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9084D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A46AA7"/>
                </a:solidFill>
                <a:latin typeface="Muli" panose="00000500000000000000" pitchFamily="2" charset="0"/>
              </a:rPr>
              <a:t>Filière visée : ASL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0" y="1592969"/>
            <a:ext cx="10442575" cy="369332"/>
          </a:xfrm>
        </p:spPr>
        <p:txBody>
          <a:bodyPr anchor="ctr"/>
          <a:lstStyle/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Collaboration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EA3968-A7FD-9F6D-D9C4-5B9DF3025E5C}"/>
              </a:ext>
            </a:extLst>
          </p:cNvPr>
          <p:cNvSpPr txBox="1">
            <a:spLocks/>
          </p:cNvSpPr>
          <p:nvPr/>
        </p:nvSpPr>
        <p:spPr>
          <a:xfrm>
            <a:off x="874711" y="1982585"/>
            <a:ext cx="10442576" cy="17360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tIns="45720" rIns="91440" bIns="4572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Description des collaborations entre les parties du projet :</a:t>
            </a:r>
            <a:endParaRPr lang="fr-FR">
              <a:latin typeface="Muli" panose="00000500000000000000" pitchFamily="2" charset="0"/>
            </a:endParaRPr>
          </a:p>
          <a:p>
            <a:pPr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fr-FR" sz="1200" i="1">
                <a:solidFill>
                  <a:srgbClr val="373737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-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Présentation des acteurs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</a:endParaRPr>
          </a:p>
          <a:p>
            <a:pPr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fr-FR" sz="1200" i="1">
                <a:solidFill>
                  <a:srgbClr val="373737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- Rôles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 de chacun et synergie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C7AB2AB-AE4C-CB5C-ED8F-C1D94821B10A}"/>
              </a:ext>
            </a:extLst>
          </p:cNvPr>
          <p:cNvSpPr txBox="1">
            <a:spLocks/>
          </p:cNvSpPr>
          <p:nvPr/>
        </p:nvSpPr>
        <p:spPr>
          <a:xfrm>
            <a:off x="874711" y="3821143"/>
            <a:ext cx="10442576" cy="369332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62971"/>
                </a:solidFill>
                <a:latin typeface="Muli" panose="00000500000000000000" pitchFamily="2" charset="0"/>
              </a:rPr>
              <a:t>Place demandée à ECOLOGIC dans le projet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EB29B4-75B5-0240-F47D-56166E375FE2}"/>
              </a:ext>
            </a:extLst>
          </p:cNvPr>
          <p:cNvSpPr txBox="1">
            <a:spLocks/>
          </p:cNvSpPr>
          <p:nvPr/>
        </p:nvSpPr>
        <p:spPr>
          <a:xfrm>
            <a:off x="874709" y="4190475"/>
            <a:ext cx="10442576" cy="17360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Au-delà du financement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Soutien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Expertise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Mise à disposition de déchet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…</a:t>
            </a:r>
          </a:p>
        </p:txBody>
      </p:sp>
    </p:spTree>
    <p:extLst>
      <p:ext uri="{BB962C8B-B14F-4D97-AF65-F5344CB8AC3E}">
        <p14:creationId xmlns:p14="http://schemas.microsoft.com/office/powerpoint/2010/main" val="4240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SECTIONS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7D80A93C-1AA3-473D-AD81-8F71CEDB6B78}"/>
    </a:ext>
  </a:extLst>
</a:theme>
</file>

<file path=ppt/theme/theme2.xml><?xml version="1.0" encoding="utf-8"?>
<a:theme xmlns:a="http://schemas.openxmlformats.org/drawingml/2006/main" name="CONTENUS TEXTES/IMAGES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00769789-0673-48A1-8854-58CC40DD1648}"/>
    </a:ext>
  </a:extLst>
</a:theme>
</file>

<file path=ppt/theme/theme3.xml><?xml version="1.0" encoding="utf-8"?>
<a:theme xmlns:a="http://schemas.openxmlformats.org/drawingml/2006/main" name="MEMENTO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C848F823-637C-416F-81B8-7AF743F7E3CC}"/>
    </a:ext>
  </a:extLst>
</a:theme>
</file>

<file path=ppt/theme/theme4.xml><?xml version="1.0" encoding="utf-8"?>
<a:theme xmlns:a="http://schemas.openxmlformats.org/drawingml/2006/main" name="PICTOGRAMMES ECOLOGIC (bibliothèque à compléter)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46C943C0-6528-4556-B480-39FB1146DC9D}"/>
    </a:ext>
  </a:extLst>
</a:theme>
</file>

<file path=ppt/theme/theme5.xml><?xml version="1.0" encoding="utf-8"?>
<a:theme xmlns:a="http://schemas.openxmlformats.org/drawingml/2006/main" name="Nouvelle présentation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2643A313-B5CA-4C18-96CE-B09A13218D8D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1b968c-a8e5-4395-8f06-6b24c6828164">
      <Terms xmlns="http://schemas.microsoft.com/office/infopath/2007/PartnerControls"/>
    </lcf76f155ced4ddcb4097134ff3c332f>
    <TaxCatchAll xmlns="b3396928-f3f7-4467-8517-3c0fdd514e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F0A2F2C4B514F9AF5A27EF6314DCC" ma:contentTypeVersion="16" ma:contentTypeDescription="Crée un document." ma:contentTypeScope="" ma:versionID="c39f34017531e6390d2de53d110d422e">
  <xsd:schema xmlns:xsd="http://www.w3.org/2001/XMLSchema" xmlns:xs="http://www.w3.org/2001/XMLSchema" xmlns:p="http://schemas.microsoft.com/office/2006/metadata/properties" xmlns:ns2="531b968c-a8e5-4395-8f06-6b24c6828164" xmlns:ns3="b3396928-f3f7-4467-8517-3c0fdd514ec6" targetNamespace="http://schemas.microsoft.com/office/2006/metadata/properties" ma:root="true" ma:fieldsID="2d9a21cf6d297dc2f9ce87658c043d65" ns2:_="" ns3:_="">
    <xsd:import namespace="531b968c-a8e5-4395-8f06-6b24c6828164"/>
    <xsd:import namespace="b3396928-f3f7-4467-8517-3c0fdd514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b968c-a8e5-4395-8f06-6b24c6828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b0e87fd-663f-4a07-a09d-6ee3bb6a4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96928-f3f7-4467-8517-3c0fdd514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f4c400-a6f1-44fc-80da-687e292a6e5e}" ma:internalName="TaxCatchAll" ma:showField="CatchAllData" ma:web="b3396928-f3f7-4467-8517-3c0fdd514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C8E920-4919-43B2-8B8D-E44BAAC1337B}">
  <ds:schemaRefs>
    <ds:schemaRef ds:uri="8ab65830-fe97-4a19-aec1-de990ccc78c5"/>
    <ds:schemaRef ds:uri="aee5b0b5-1d46-46fc-9db6-a170e4cc4e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65577A-A717-4353-94F8-9068005A4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4D4DFB-2536-4D17-BAE4-CB2E21410F3F}"/>
</file>

<file path=docProps/app.xml><?xml version="1.0" encoding="utf-8"?>
<Properties xmlns="http://schemas.openxmlformats.org/officeDocument/2006/extended-properties" xmlns:vt="http://schemas.openxmlformats.org/officeDocument/2006/docPropsVTypes">
  <Template>Ecologic_Corporate_SCREEN_2023_V1</Template>
  <TotalTime>0</TotalTime>
  <Application>Microsoft Office PowerPoint</Application>
  <PresentationFormat>Grand écran</PresentationFormat>
  <Slides>12</Slides>
  <Notes>1</Notes>
  <HiddenSlides>0</HiddenSlide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SECTIONS</vt:lpstr>
      <vt:lpstr>CONTENUS TEXTES/IMAGES</vt:lpstr>
      <vt:lpstr>MEMENTO</vt:lpstr>
      <vt:lpstr>PICTOGRAMMES ECOLOGIC (bibliothèque à compléter)</vt:lpstr>
      <vt:lpstr>Nouvelle présentation</vt:lpstr>
      <vt:lpstr>APPEL À PROJET R&amp;D VOLET : ASL GÉNÉRAL PRÉSENTATION DU PROJET </vt:lpstr>
      <vt:lpstr>Présentation PowerPoint</vt:lpstr>
      <vt:lpstr>NOTICE</vt:lpstr>
      <vt:lpstr>NOM DU PROJET</vt:lpstr>
      <vt:lpstr>NOM DU PROJET</vt:lpstr>
      <vt:lpstr>NOM DU PROJET</vt:lpstr>
      <vt:lpstr>NOM DU PROJET</vt:lpstr>
      <vt:lpstr>NOM DU PROJET</vt:lpstr>
      <vt:lpstr>NOM DU PROJET</vt:lpstr>
      <vt:lpstr>NOM DU PROJET</vt:lpstr>
      <vt:lpstr>NOM DU PROJET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corporate (SCREEN)</dc:title>
  <dc:creator>Yuemin DENG</dc:creator>
  <cp:revision>4</cp:revision>
  <cp:lastPrinted>2023-07-31T13:11:48Z</cp:lastPrinted>
  <dcterms:created xsi:type="dcterms:W3CDTF">2023-12-11T08:58:14Z</dcterms:created>
  <dcterms:modified xsi:type="dcterms:W3CDTF">2023-12-19T13:22:22Z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0x010100113A4DB380F8FD4FAFAAF7BCDF5A9BF5</vt:lpwstr>
  </property>
  <property fmtid="{D5CDD505-2E9C-101B-9397-08002B2CF9AE}" pid="3" name="MediaServiceImageTags">
    <vt:lpwstr/>
  </property>
</Properties>
</file>