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8"/>
  </p:notesMasterIdLst>
  <p:sldIdLst>
    <p:sldId id="256" r:id="rId5"/>
    <p:sldId id="257" r:id="rId6"/>
    <p:sldId id="259" r:id="rId7"/>
    <p:sldId id="260" r:id="rId8"/>
    <p:sldId id="264" r:id="rId9"/>
    <p:sldId id="261" r:id="rId10"/>
    <p:sldId id="265" r:id="rId11"/>
    <p:sldId id="268" r:id="rId12"/>
    <p:sldId id="266" r:id="rId13"/>
    <p:sldId id="267" r:id="rId14"/>
    <p:sldId id="262" r:id="rId15"/>
    <p:sldId id="263" r:id="rId16"/>
    <p:sldId id="30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05F1F7-E307-278A-521C-C602B4E5631D}" name="Vanessa MONTAGNE" initials="VM" userId="S::vmontagne@ecologic-france.com::1561d65c-ef58-44f2-90dc-8df24cf5be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255B9-622E-44ED-9B5F-B338DCDEA2C3}" v="14" dt="2022-11-17T13:47:56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1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FRANCOIS" userId="11147c12-8083-4921-b756-86c1d84a9d90" providerId="ADAL" clId="{D70255B9-622E-44ED-9B5F-B338DCDEA2C3}"/>
    <pc:docChg chg="undo redo custSel addSld delSld modSld sldOrd addMainMaster delMainMaster modMainMaster">
      <pc:chgData name="Victor FRANCOIS" userId="11147c12-8083-4921-b756-86c1d84a9d90" providerId="ADAL" clId="{D70255B9-622E-44ED-9B5F-B338DCDEA2C3}" dt="2022-11-17T13:51:42.002" v="4005" actId="2711"/>
      <pc:docMkLst>
        <pc:docMk/>
      </pc:docMkLst>
      <pc:sldChg chg="new del">
        <pc:chgData name="Victor FRANCOIS" userId="11147c12-8083-4921-b756-86c1d84a9d90" providerId="ADAL" clId="{D70255B9-622E-44ED-9B5F-B338DCDEA2C3}" dt="2022-10-21T07:59:48.814" v="5" actId="47"/>
        <pc:sldMkLst>
          <pc:docMk/>
          <pc:sldMk cId="2051771671" sldId="256"/>
        </pc:sldMkLst>
      </pc:sldChg>
      <pc:sldChg chg="addSp modSp add mod">
        <pc:chgData name="Victor FRANCOIS" userId="11147c12-8083-4921-b756-86c1d84a9d90" providerId="ADAL" clId="{D70255B9-622E-44ED-9B5F-B338DCDEA2C3}" dt="2022-11-17T13:47:20.393" v="3932" actId="207"/>
        <pc:sldMkLst>
          <pc:docMk/>
          <pc:sldMk cId="2424254113" sldId="256"/>
        </pc:sldMkLst>
        <pc:spChg chg="mod">
          <ac:chgData name="Victor FRANCOIS" userId="11147c12-8083-4921-b756-86c1d84a9d90" providerId="ADAL" clId="{D70255B9-622E-44ED-9B5F-B338DCDEA2C3}" dt="2022-11-17T13:47:15.419" v="3931" actId="207"/>
          <ac:spMkLst>
            <pc:docMk/>
            <pc:sldMk cId="2424254113" sldId="256"/>
            <ac:spMk id="4" creationId="{973EE24F-E71D-004D-A7E8-4ECBB5976509}"/>
          </ac:spMkLst>
        </pc:spChg>
        <pc:spChg chg="add mod">
          <ac:chgData name="Victor FRANCOIS" userId="11147c12-8083-4921-b756-86c1d84a9d90" providerId="ADAL" clId="{D70255B9-622E-44ED-9B5F-B338DCDEA2C3}" dt="2022-11-17T13:46:35.032" v="3920" actId="1037"/>
          <ac:spMkLst>
            <pc:docMk/>
            <pc:sldMk cId="2424254113" sldId="256"/>
            <ac:spMk id="5" creationId="{7EE3B195-343B-48EF-9AB5-30AA47520323}"/>
          </ac:spMkLst>
        </pc:spChg>
        <pc:spChg chg="add mod">
          <ac:chgData name="Victor FRANCOIS" userId="11147c12-8083-4921-b756-86c1d84a9d90" providerId="ADAL" clId="{D70255B9-622E-44ED-9B5F-B338DCDEA2C3}" dt="2022-11-17T13:47:20.393" v="3932" actId="207"/>
          <ac:spMkLst>
            <pc:docMk/>
            <pc:sldMk cId="2424254113" sldId="256"/>
            <ac:spMk id="6" creationId="{A92FDDB5-8A3B-469D-AF39-EAA0CE00321F}"/>
          </ac:spMkLst>
        </pc:spChg>
      </pc:sldChg>
      <pc:sldChg chg="addSp delSp modSp add mod delCm modCm">
        <pc:chgData name="Victor FRANCOIS" userId="11147c12-8083-4921-b756-86c1d84a9d90" providerId="ADAL" clId="{D70255B9-622E-44ED-9B5F-B338DCDEA2C3}" dt="2022-11-17T13:51:26.595" v="4004" actId="2711"/>
        <pc:sldMkLst>
          <pc:docMk/>
          <pc:sldMk cId="1379320426" sldId="257"/>
        </pc:sldMkLst>
        <pc:spChg chg="del">
          <ac:chgData name="Victor FRANCOIS" userId="11147c12-8083-4921-b756-86c1d84a9d90" providerId="ADAL" clId="{D70255B9-622E-44ED-9B5F-B338DCDEA2C3}" dt="2022-10-26T10:05:07.889" v="3763" actId="478"/>
          <ac:spMkLst>
            <pc:docMk/>
            <pc:sldMk cId="1379320426" sldId="257"/>
            <ac:spMk id="2" creationId="{4D6B21C7-05E1-3E44-80A3-E6085070F174}"/>
          </ac:spMkLst>
        </pc:spChg>
        <pc:spChg chg="add del mod">
          <ac:chgData name="Victor FRANCOIS" userId="11147c12-8083-4921-b756-86c1d84a9d90" providerId="ADAL" clId="{D70255B9-622E-44ED-9B5F-B338DCDEA2C3}" dt="2022-10-21T08:13:46.491" v="243" actId="478"/>
          <ac:spMkLst>
            <pc:docMk/>
            <pc:sldMk cId="1379320426" sldId="257"/>
            <ac:spMk id="4" creationId="{1EC371AC-A246-4777-9DF5-A368471D3C63}"/>
          </ac:spMkLst>
        </pc:spChg>
        <pc:spChg chg="add mod">
          <ac:chgData name="Victor FRANCOIS" userId="11147c12-8083-4921-b756-86c1d84a9d90" providerId="ADAL" clId="{D70255B9-622E-44ED-9B5F-B338DCDEA2C3}" dt="2022-11-17T13:51:26.595" v="4004" actId="2711"/>
          <ac:spMkLst>
            <pc:docMk/>
            <pc:sldMk cId="1379320426" sldId="257"/>
            <ac:spMk id="5" creationId="{096DA5D1-EB5D-4ECA-8CBD-8DA0612A7453}"/>
          </ac:spMkLst>
        </pc:spChg>
        <pc:spChg chg="mod">
          <ac:chgData name="Victor FRANCOIS" userId="11147c12-8083-4921-b756-86c1d84a9d90" providerId="ADAL" clId="{D70255B9-622E-44ED-9B5F-B338DCDEA2C3}" dt="2022-11-17T13:51:26.595" v="4004" actId="2711"/>
          <ac:spMkLst>
            <pc:docMk/>
            <pc:sldMk cId="1379320426" sldId="257"/>
            <ac:spMk id="7" creationId="{08A01E5B-17FF-B946-A7DD-0E8575AEF063}"/>
          </ac:spMkLst>
        </pc:spChg>
        <pc:spChg chg="mod">
          <ac:chgData name="Victor FRANCOIS" userId="11147c12-8083-4921-b756-86c1d84a9d90" providerId="ADAL" clId="{D70255B9-622E-44ED-9B5F-B338DCDEA2C3}" dt="2022-11-17T13:51:26.595" v="4004" actId="2711"/>
          <ac:spMkLst>
            <pc:docMk/>
            <pc:sldMk cId="1379320426" sldId="257"/>
            <ac:spMk id="8" creationId="{3FFDF01B-DD14-4F4B-891B-D8C57CF2E024}"/>
          </ac:spMkLst>
        </pc:spChg>
        <pc:spChg chg="add del mod">
          <ac:chgData name="Victor FRANCOIS" userId="11147c12-8083-4921-b756-86c1d84a9d90" providerId="ADAL" clId="{D70255B9-622E-44ED-9B5F-B338DCDEA2C3}" dt="2022-10-21T08:21:47.372" v="369" actId="478"/>
          <ac:spMkLst>
            <pc:docMk/>
            <pc:sldMk cId="1379320426" sldId="257"/>
            <ac:spMk id="9" creationId="{E2922FFC-5522-497F-84F7-E48808C91F73}"/>
          </ac:spMkLst>
        </pc:spChg>
        <pc:spChg chg="add del mod">
          <ac:chgData name="Victor FRANCOIS" userId="11147c12-8083-4921-b756-86c1d84a9d90" providerId="ADAL" clId="{D70255B9-622E-44ED-9B5F-B338DCDEA2C3}" dt="2022-10-21T08:33:54.449" v="773"/>
          <ac:spMkLst>
            <pc:docMk/>
            <pc:sldMk cId="1379320426" sldId="257"/>
            <ac:spMk id="10" creationId="{F8277A61-035A-415A-A7E9-7E2F8C2A189D}"/>
          </ac:spMkLst>
        </pc:spChg>
        <pc:spChg chg="del">
          <ac:chgData name="Victor FRANCOIS" userId="11147c12-8083-4921-b756-86c1d84a9d90" providerId="ADAL" clId="{D70255B9-622E-44ED-9B5F-B338DCDEA2C3}" dt="2022-10-21T08:13:42.147" v="242" actId="478"/>
          <ac:spMkLst>
            <pc:docMk/>
            <pc:sldMk cId="1379320426" sldId="257"/>
            <ac:spMk id="24" creationId="{49925013-3CE0-42B0-A251-F59518FF3E08}"/>
          </ac:spMkLst>
        </pc:spChg>
      </pc:sldChg>
      <pc:sldChg chg="addSp modSp add del mod ord delCm modCm">
        <pc:chgData name="Victor FRANCOIS" userId="11147c12-8083-4921-b756-86c1d84a9d90" providerId="ADAL" clId="{D70255B9-622E-44ED-9B5F-B338DCDEA2C3}" dt="2022-11-17T13:47:35.610" v="3933" actId="47"/>
        <pc:sldMkLst>
          <pc:docMk/>
          <pc:sldMk cId="3297860277" sldId="258"/>
        </pc:sldMkLst>
        <pc:spChg chg="mod">
          <ac:chgData name="Victor FRANCOIS" userId="11147c12-8083-4921-b756-86c1d84a9d90" providerId="ADAL" clId="{D70255B9-622E-44ED-9B5F-B338DCDEA2C3}" dt="2022-11-17T12:59:59.706" v="3820" actId="404"/>
          <ac:spMkLst>
            <pc:docMk/>
            <pc:sldMk cId="3297860277" sldId="258"/>
            <ac:spMk id="2" creationId="{3FA66953-B3C4-D14A-8928-85D666DF15AA}"/>
          </ac:spMkLst>
        </pc:spChg>
        <pc:spChg chg="mod">
          <ac:chgData name="Victor FRANCOIS" userId="11147c12-8083-4921-b756-86c1d84a9d90" providerId="ADAL" clId="{D70255B9-622E-44ED-9B5F-B338DCDEA2C3}" dt="2022-10-21T08:01:44.549" v="99" actId="20577"/>
          <ac:spMkLst>
            <pc:docMk/>
            <pc:sldMk cId="3297860277" sldId="258"/>
            <ac:spMk id="3" creationId="{73848CDD-8748-423A-863D-F2B6B9C8EA4A}"/>
          </ac:spMkLst>
        </pc:spChg>
        <pc:spChg chg="add mod">
          <ac:chgData name="Victor FRANCOIS" userId="11147c12-8083-4921-b756-86c1d84a9d90" providerId="ADAL" clId="{D70255B9-622E-44ED-9B5F-B338DCDEA2C3}" dt="2022-10-21T12:48:15.459" v="1597" actId="1036"/>
          <ac:spMkLst>
            <pc:docMk/>
            <pc:sldMk cId="3297860277" sldId="258"/>
            <ac:spMk id="4" creationId="{45399138-83DE-48D1-A7C7-2311A6E90250}"/>
          </ac:spMkLst>
        </pc:spChg>
      </pc:sldChg>
      <pc:sldChg chg="addSp delSp modSp add mod">
        <pc:chgData name="Victor FRANCOIS" userId="11147c12-8083-4921-b756-86c1d84a9d90" providerId="ADAL" clId="{D70255B9-622E-44ED-9B5F-B338DCDEA2C3}" dt="2022-11-17T13:51:23.253" v="4003" actId="2711"/>
        <pc:sldMkLst>
          <pc:docMk/>
          <pc:sldMk cId="1758189935" sldId="259"/>
        </pc:sldMkLst>
        <pc:spChg chg="del">
          <ac:chgData name="Victor FRANCOIS" userId="11147c12-8083-4921-b756-86c1d84a9d90" providerId="ADAL" clId="{D70255B9-622E-44ED-9B5F-B338DCDEA2C3}" dt="2022-10-26T10:05:03.970" v="3761" actId="478"/>
          <ac:spMkLst>
            <pc:docMk/>
            <pc:sldMk cId="1758189935" sldId="259"/>
            <ac:spMk id="2" creationId="{4D6B21C7-05E1-3E44-80A3-E6085070F174}"/>
          </ac:spMkLst>
        </pc:spChg>
        <pc:spChg chg="add mod">
          <ac:chgData name="Victor FRANCOIS" userId="11147c12-8083-4921-b756-86c1d84a9d90" providerId="ADAL" clId="{D70255B9-622E-44ED-9B5F-B338DCDEA2C3}" dt="2022-11-17T13:51:23.253" v="4003" actId="2711"/>
          <ac:spMkLst>
            <pc:docMk/>
            <pc:sldMk cId="1758189935" sldId="259"/>
            <ac:spMk id="5" creationId="{23A3365D-1B06-4E7E-AFA4-408752C68BD0}"/>
          </ac:spMkLst>
        </pc:spChg>
        <pc:spChg chg="add mod">
          <ac:chgData name="Victor FRANCOIS" userId="11147c12-8083-4921-b756-86c1d84a9d90" providerId="ADAL" clId="{D70255B9-622E-44ED-9B5F-B338DCDEA2C3}" dt="2022-11-17T13:51:23.253" v="4003" actId="2711"/>
          <ac:spMkLst>
            <pc:docMk/>
            <pc:sldMk cId="1758189935" sldId="259"/>
            <ac:spMk id="6" creationId="{AB876796-9829-4BE3-B33D-978C8E18FF33}"/>
          </ac:spMkLst>
        </pc:spChg>
        <pc:spChg chg="mod">
          <ac:chgData name="Victor FRANCOIS" userId="11147c12-8083-4921-b756-86c1d84a9d90" providerId="ADAL" clId="{D70255B9-622E-44ED-9B5F-B338DCDEA2C3}" dt="2022-11-17T13:51:23.253" v="4003" actId="2711"/>
          <ac:spMkLst>
            <pc:docMk/>
            <pc:sldMk cId="1758189935" sldId="259"/>
            <ac:spMk id="7" creationId="{08A01E5B-17FF-B946-A7DD-0E8575AEF063}"/>
          </ac:spMkLst>
        </pc:spChg>
        <pc:spChg chg="mod">
          <ac:chgData name="Victor FRANCOIS" userId="11147c12-8083-4921-b756-86c1d84a9d90" providerId="ADAL" clId="{D70255B9-622E-44ED-9B5F-B338DCDEA2C3}" dt="2022-11-17T13:51:23.253" v="4003" actId="2711"/>
          <ac:spMkLst>
            <pc:docMk/>
            <pc:sldMk cId="1758189935" sldId="259"/>
            <ac:spMk id="8" creationId="{3FFDF01B-DD14-4F4B-891B-D8C57CF2E024}"/>
          </ac:spMkLst>
        </pc:spChg>
        <pc:spChg chg="add mod">
          <ac:chgData name="Victor FRANCOIS" userId="11147c12-8083-4921-b756-86c1d84a9d90" providerId="ADAL" clId="{D70255B9-622E-44ED-9B5F-B338DCDEA2C3}" dt="2022-11-17T13:51:23.253" v="4003" actId="2711"/>
          <ac:spMkLst>
            <pc:docMk/>
            <pc:sldMk cId="1758189935" sldId="259"/>
            <ac:spMk id="9" creationId="{E55B8BD1-91C2-4D35-BAB6-AFF01AC23B92}"/>
          </ac:spMkLst>
        </pc:spChg>
        <pc:spChg chg="add mod">
          <ac:chgData name="Victor FRANCOIS" userId="11147c12-8083-4921-b756-86c1d84a9d90" providerId="ADAL" clId="{D70255B9-622E-44ED-9B5F-B338DCDEA2C3}" dt="2022-11-17T13:51:23.253" v="4003" actId="2711"/>
          <ac:spMkLst>
            <pc:docMk/>
            <pc:sldMk cId="1758189935" sldId="259"/>
            <ac:spMk id="10" creationId="{13C27515-10EE-4ABF-8C75-7549FBE62339}"/>
          </ac:spMkLst>
        </pc:spChg>
        <pc:spChg chg="add del mod">
          <ac:chgData name="Victor FRANCOIS" userId="11147c12-8083-4921-b756-86c1d84a9d90" providerId="ADAL" clId="{D70255B9-622E-44ED-9B5F-B338DCDEA2C3}" dt="2022-10-21T08:41:00.657" v="974" actId="478"/>
          <ac:spMkLst>
            <pc:docMk/>
            <pc:sldMk cId="1758189935" sldId="259"/>
            <ac:spMk id="10" creationId="{86729F6D-6A02-459F-A04B-E6726AE6FD79}"/>
          </ac:spMkLst>
        </pc:spChg>
        <pc:spChg chg="add mod">
          <ac:chgData name="Victor FRANCOIS" userId="11147c12-8083-4921-b756-86c1d84a9d90" providerId="ADAL" clId="{D70255B9-622E-44ED-9B5F-B338DCDEA2C3}" dt="2022-11-17T13:51:23.253" v="4003" actId="2711"/>
          <ac:spMkLst>
            <pc:docMk/>
            <pc:sldMk cId="1758189935" sldId="259"/>
            <ac:spMk id="11" creationId="{AF09A005-D8FD-4C37-AE13-2D256CAD6115}"/>
          </ac:spMkLst>
        </pc:spChg>
        <pc:spChg chg="add del mod">
          <ac:chgData name="Victor FRANCOIS" userId="11147c12-8083-4921-b756-86c1d84a9d90" providerId="ADAL" clId="{D70255B9-622E-44ED-9B5F-B338DCDEA2C3}" dt="2022-10-21T08:47:30.597" v="1045" actId="478"/>
          <ac:spMkLst>
            <pc:docMk/>
            <pc:sldMk cId="1758189935" sldId="259"/>
            <ac:spMk id="12" creationId="{EAA662DF-62E2-4963-B0E7-C958BAA9137D}"/>
          </ac:spMkLst>
        </pc:spChg>
        <pc:spChg chg="add del mod">
          <ac:chgData name="Victor FRANCOIS" userId="11147c12-8083-4921-b756-86c1d84a9d90" providerId="ADAL" clId="{D70255B9-622E-44ED-9B5F-B338DCDEA2C3}" dt="2022-10-21T08:47:30.597" v="1045" actId="478"/>
          <ac:spMkLst>
            <pc:docMk/>
            <pc:sldMk cId="1758189935" sldId="259"/>
            <ac:spMk id="13" creationId="{034C133E-3D4F-4896-82BA-585F8D28D36E}"/>
          </ac:spMkLst>
        </pc:spChg>
      </pc:sldChg>
      <pc:sldChg chg="addSp delSp modSp add mod">
        <pc:chgData name="Victor FRANCOIS" userId="11147c12-8083-4921-b756-86c1d84a9d90" providerId="ADAL" clId="{D70255B9-622E-44ED-9B5F-B338DCDEA2C3}" dt="2022-11-17T13:51:18.668" v="4002" actId="2711"/>
        <pc:sldMkLst>
          <pc:docMk/>
          <pc:sldMk cId="1377127441" sldId="260"/>
        </pc:sldMkLst>
        <pc:spChg chg="del">
          <ac:chgData name="Victor FRANCOIS" userId="11147c12-8083-4921-b756-86c1d84a9d90" providerId="ADAL" clId="{D70255B9-622E-44ED-9B5F-B338DCDEA2C3}" dt="2022-10-26T10:05:00.205" v="3759" actId="478"/>
          <ac:spMkLst>
            <pc:docMk/>
            <pc:sldMk cId="1377127441" sldId="260"/>
            <ac:spMk id="2" creationId="{4D6B21C7-05E1-3E44-80A3-E6085070F174}"/>
          </ac:spMkLst>
        </pc:spChg>
        <pc:spChg chg="add mod">
          <ac:chgData name="Victor FRANCOIS" userId="11147c12-8083-4921-b756-86c1d84a9d90" providerId="ADAL" clId="{D70255B9-622E-44ED-9B5F-B338DCDEA2C3}" dt="2022-11-17T13:51:18.668" v="4002" actId="2711"/>
          <ac:spMkLst>
            <pc:docMk/>
            <pc:sldMk cId="1377127441" sldId="260"/>
            <ac:spMk id="3" creationId="{CB875F72-C47A-4B42-A840-83AC8A330E76}"/>
          </ac:spMkLst>
        </pc:spChg>
        <pc:spChg chg="mod">
          <ac:chgData name="Victor FRANCOIS" userId="11147c12-8083-4921-b756-86c1d84a9d90" providerId="ADAL" clId="{D70255B9-622E-44ED-9B5F-B338DCDEA2C3}" dt="2022-11-17T13:51:18.668" v="4002" actId="2711"/>
          <ac:spMkLst>
            <pc:docMk/>
            <pc:sldMk cId="1377127441" sldId="260"/>
            <ac:spMk id="5" creationId="{23A3365D-1B06-4E7E-AFA4-408752C68BD0}"/>
          </ac:spMkLst>
        </pc:spChg>
        <pc:spChg chg="add mod">
          <ac:chgData name="Victor FRANCOIS" userId="11147c12-8083-4921-b756-86c1d84a9d90" providerId="ADAL" clId="{D70255B9-622E-44ED-9B5F-B338DCDEA2C3}" dt="2022-11-17T13:51:18.668" v="4002" actId="2711"/>
          <ac:spMkLst>
            <pc:docMk/>
            <pc:sldMk cId="1377127441" sldId="260"/>
            <ac:spMk id="6" creationId="{488D5F60-BC97-48F5-94E9-1C57FD43EFE5}"/>
          </ac:spMkLst>
        </pc:spChg>
        <pc:spChg chg="del">
          <ac:chgData name="Victor FRANCOIS" userId="11147c12-8083-4921-b756-86c1d84a9d90" providerId="ADAL" clId="{D70255B9-622E-44ED-9B5F-B338DCDEA2C3}" dt="2022-10-21T08:58:30.058" v="1049" actId="478"/>
          <ac:spMkLst>
            <pc:docMk/>
            <pc:sldMk cId="1377127441" sldId="260"/>
            <ac:spMk id="6" creationId="{AB876796-9829-4BE3-B33D-978C8E18FF33}"/>
          </ac:spMkLst>
        </pc:spChg>
        <pc:spChg chg="mod">
          <ac:chgData name="Victor FRANCOIS" userId="11147c12-8083-4921-b756-86c1d84a9d90" providerId="ADAL" clId="{D70255B9-622E-44ED-9B5F-B338DCDEA2C3}" dt="2022-11-17T13:51:18.668" v="4002" actId="2711"/>
          <ac:spMkLst>
            <pc:docMk/>
            <pc:sldMk cId="1377127441" sldId="260"/>
            <ac:spMk id="7" creationId="{08A01E5B-17FF-B946-A7DD-0E8575AEF063}"/>
          </ac:spMkLst>
        </pc:spChg>
        <pc:spChg chg="del">
          <ac:chgData name="Victor FRANCOIS" userId="11147c12-8083-4921-b756-86c1d84a9d90" providerId="ADAL" clId="{D70255B9-622E-44ED-9B5F-B338DCDEA2C3}" dt="2022-10-21T08:58:30.058" v="1049" actId="478"/>
          <ac:spMkLst>
            <pc:docMk/>
            <pc:sldMk cId="1377127441" sldId="260"/>
            <ac:spMk id="8" creationId="{3FFDF01B-DD14-4F4B-891B-D8C57CF2E024}"/>
          </ac:spMkLst>
        </pc:spChg>
        <pc:spChg chg="add mod">
          <ac:chgData name="Victor FRANCOIS" userId="11147c12-8083-4921-b756-86c1d84a9d90" providerId="ADAL" clId="{D70255B9-622E-44ED-9B5F-B338DCDEA2C3}" dt="2022-11-17T13:51:18.668" v="4002" actId="2711"/>
          <ac:spMkLst>
            <pc:docMk/>
            <pc:sldMk cId="1377127441" sldId="260"/>
            <ac:spMk id="8" creationId="{E0F42D9B-B7E7-476D-BCD4-BECC029DD3A9}"/>
          </ac:spMkLst>
        </pc:spChg>
        <pc:spChg chg="add mod">
          <ac:chgData name="Victor FRANCOIS" userId="11147c12-8083-4921-b756-86c1d84a9d90" providerId="ADAL" clId="{D70255B9-622E-44ED-9B5F-B338DCDEA2C3}" dt="2022-11-17T13:51:18.668" v="4002" actId="2711"/>
          <ac:spMkLst>
            <pc:docMk/>
            <pc:sldMk cId="1377127441" sldId="260"/>
            <ac:spMk id="9" creationId="{76C0CC35-4B7D-47F6-A858-B0CFD617C4D7}"/>
          </ac:spMkLst>
        </pc:spChg>
        <pc:spChg chg="del">
          <ac:chgData name="Victor FRANCOIS" userId="11147c12-8083-4921-b756-86c1d84a9d90" providerId="ADAL" clId="{D70255B9-622E-44ED-9B5F-B338DCDEA2C3}" dt="2022-10-21T08:58:30.058" v="1049" actId="478"/>
          <ac:spMkLst>
            <pc:docMk/>
            <pc:sldMk cId="1377127441" sldId="260"/>
            <ac:spMk id="9" creationId="{E55B8BD1-91C2-4D35-BAB6-AFF01AC23B92}"/>
          </ac:spMkLst>
        </pc:spChg>
        <pc:spChg chg="add del mod">
          <ac:chgData name="Victor FRANCOIS" userId="11147c12-8083-4921-b756-86c1d84a9d90" providerId="ADAL" clId="{D70255B9-622E-44ED-9B5F-B338DCDEA2C3}" dt="2022-11-17T13:51:18.668" v="4002" actId="2711"/>
          <ac:spMkLst>
            <pc:docMk/>
            <pc:sldMk cId="1377127441" sldId="260"/>
            <ac:spMk id="10" creationId="{9BCC459D-6222-4BF7-8BDD-0F29CFE84EB5}"/>
          </ac:spMkLst>
        </pc:spChg>
        <pc:spChg chg="add mod">
          <ac:chgData name="Victor FRANCOIS" userId="11147c12-8083-4921-b756-86c1d84a9d90" providerId="ADAL" clId="{D70255B9-622E-44ED-9B5F-B338DCDEA2C3}" dt="2022-11-17T13:51:18.668" v="4002" actId="2711"/>
          <ac:spMkLst>
            <pc:docMk/>
            <pc:sldMk cId="1377127441" sldId="260"/>
            <ac:spMk id="11" creationId="{97DDF879-4223-470C-B723-67FC7CCEC613}"/>
          </ac:spMkLst>
        </pc:spChg>
        <pc:spChg chg="del">
          <ac:chgData name="Victor FRANCOIS" userId="11147c12-8083-4921-b756-86c1d84a9d90" providerId="ADAL" clId="{D70255B9-622E-44ED-9B5F-B338DCDEA2C3}" dt="2022-10-21T08:58:30.058" v="1049" actId="478"/>
          <ac:spMkLst>
            <pc:docMk/>
            <pc:sldMk cId="1377127441" sldId="260"/>
            <ac:spMk id="11" creationId="{AF09A005-D8FD-4C37-AE13-2D256CAD6115}"/>
          </ac:spMkLst>
        </pc:spChg>
        <pc:spChg chg="add mod">
          <ac:chgData name="Victor FRANCOIS" userId="11147c12-8083-4921-b756-86c1d84a9d90" providerId="ADAL" clId="{D70255B9-622E-44ED-9B5F-B338DCDEA2C3}" dt="2022-11-17T13:51:18.668" v="4002" actId="2711"/>
          <ac:spMkLst>
            <pc:docMk/>
            <pc:sldMk cId="1377127441" sldId="260"/>
            <ac:spMk id="12" creationId="{5F804F0E-2AA0-4DF8-AC32-64137695821B}"/>
          </ac:spMkLst>
        </pc:spChg>
        <pc:spChg chg="add del mod">
          <ac:chgData name="Victor FRANCOIS" userId="11147c12-8083-4921-b756-86c1d84a9d90" providerId="ADAL" clId="{D70255B9-622E-44ED-9B5F-B338DCDEA2C3}" dt="2022-10-21T09:08:18.486" v="1281" actId="478"/>
          <ac:spMkLst>
            <pc:docMk/>
            <pc:sldMk cId="1377127441" sldId="260"/>
            <ac:spMk id="12" creationId="{E8C445C7-5707-4593-AA41-ED48E5899929}"/>
          </ac:spMkLst>
        </pc:spChg>
        <pc:spChg chg="add mod">
          <ac:chgData name="Victor FRANCOIS" userId="11147c12-8083-4921-b756-86c1d84a9d90" providerId="ADAL" clId="{D70255B9-622E-44ED-9B5F-B338DCDEA2C3}" dt="2022-11-17T13:51:18.668" v="4002" actId="2711"/>
          <ac:spMkLst>
            <pc:docMk/>
            <pc:sldMk cId="1377127441" sldId="260"/>
            <ac:spMk id="13" creationId="{97626EC3-8FC6-48CF-BA39-E1CDA60A064F}"/>
          </ac:spMkLst>
        </pc:spChg>
      </pc:sldChg>
      <pc:sldChg chg="addSp delSp modSp add mod">
        <pc:chgData name="Victor FRANCOIS" userId="11147c12-8083-4921-b756-86c1d84a9d90" providerId="ADAL" clId="{D70255B9-622E-44ED-9B5F-B338DCDEA2C3}" dt="2022-11-17T13:51:10.520" v="4000" actId="2711"/>
        <pc:sldMkLst>
          <pc:docMk/>
          <pc:sldMk cId="3779757083" sldId="261"/>
        </pc:sldMkLst>
        <pc:spChg chg="del">
          <ac:chgData name="Victor FRANCOIS" userId="11147c12-8083-4921-b756-86c1d84a9d90" providerId="ADAL" clId="{D70255B9-622E-44ED-9B5F-B338DCDEA2C3}" dt="2022-10-26T10:04:53.601" v="3755" actId="478"/>
          <ac:spMkLst>
            <pc:docMk/>
            <pc:sldMk cId="3779757083" sldId="261"/>
            <ac:spMk id="2" creationId="{4D6B21C7-05E1-3E44-80A3-E6085070F174}"/>
          </ac:spMkLst>
        </pc:spChg>
        <pc:spChg chg="mod">
          <ac:chgData name="Victor FRANCOIS" userId="11147c12-8083-4921-b756-86c1d84a9d90" providerId="ADAL" clId="{D70255B9-622E-44ED-9B5F-B338DCDEA2C3}" dt="2022-11-17T13:51:10.520" v="4000" actId="2711"/>
          <ac:spMkLst>
            <pc:docMk/>
            <pc:sldMk cId="3779757083" sldId="261"/>
            <ac:spMk id="5" creationId="{23A3365D-1B06-4E7E-AFA4-408752C68BD0}"/>
          </ac:spMkLst>
        </pc:spChg>
        <pc:spChg chg="add mod">
          <ac:chgData name="Victor FRANCOIS" userId="11147c12-8083-4921-b756-86c1d84a9d90" providerId="ADAL" clId="{D70255B9-622E-44ED-9B5F-B338DCDEA2C3}" dt="2022-11-17T13:51:10.520" v="4000" actId="2711"/>
          <ac:spMkLst>
            <pc:docMk/>
            <pc:sldMk cId="3779757083" sldId="261"/>
            <ac:spMk id="6" creationId="{FCE1F062-A229-421A-B887-056DB5663747}"/>
          </ac:spMkLst>
        </pc:spChg>
        <pc:spChg chg="mod">
          <ac:chgData name="Victor FRANCOIS" userId="11147c12-8083-4921-b756-86c1d84a9d90" providerId="ADAL" clId="{D70255B9-622E-44ED-9B5F-B338DCDEA2C3}" dt="2022-11-17T13:51:10.520" v="4000" actId="2711"/>
          <ac:spMkLst>
            <pc:docMk/>
            <pc:sldMk cId="3779757083" sldId="261"/>
            <ac:spMk id="7" creationId="{08A01E5B-17FF-B946-A7DD-0E8575AEF063}"/>
          </ac:spMkLst>
        </pc:spChg>
        <pc:spChg chg="del">
          <ac:chgData name="Victor FRANCOIS" userId="11147c12-8083-4921-b756-86c1d84a9d90" providerId="ADAL" clId="{D70255B9-622E-44ED-9B5F-B338DCDEA2C3}" dt="2022-10-21T09:11:58.297" v="1507" actId="478"/>
          <ac:spMkLst>
            <pc:docMk/>
            <pc:sldMk cId="3779757083" sldId="261"/>
            <ac:spMk id="10" creationId="{9BCC459D-6222-4BF7-8BDD-0F29CFE84EB5}"/>
          </ac:spMkLst>
        </pc:spChg>
      </pc:sldChg>
      <pc:sldChg chg="addSp delSp modSp add mod">
        <pc:chgData name="Victor FRANCOIS" userId="11147c12-8083-4921-b756-86c1d84a9d90" providerId="ADAL" clId="{D70255B9-622E-44ED-9B5F-B338DCDEA2C3}" dt="2022-11-17T13:50:46.175" v="3995" actId="2711"/>
        <pc:sldMkLst>
          <pc:docMk/>
          <pc:sldMk cId="1391404606" sldId="262"/>
        </pc:sldMkLst>
        <pc:spChg chg="del">
          <ac:chgData name="Victor FRANCOIS" userId="11147c12-8083-4921-b756-86c1d84a9d90" providerId="ADAL" clId="{D70255B9-622E-44ED-9B5F-B338DCDEA2C3}" dt="2022-10-26T10:04:14.313" v="3739" actId="478"/>
          <ac:spMkLst>
            <pc:docMk/>
            <pc:sldMk cId="1391404606" sldId="262"/>
            <ac:spMk id="2" creationId="{4D6B21C7-05E1-3E44-80A3-E6085070F174}"/>
          </ac:spMkLst>
        </pc:spChg>
        <pc:spChg chg="del">
          <ac:chgData name="Victor FRANCOIS" userId="11147c12-8083-4921-b756-86c1d84a9d90" providerId="ADAL" clId="{D70255B9-622E-44ED-9B5F-B338DCDEA2C3}" dt="2022-10-21T12:57:57.675" v="1964" actId="478"/>
          <ac:spMkLst>
            <pc:docMk/>
            <pc:sldMk cId="1391404606" sldId="262"/>
            <ac:spMk id="5" creationId="{23A3365D-1B06-4E7E-AFA4-408752C68BD0}"/>
          </ac:spMkLst>
        </pc:spChg>
        <pc:spChg chg="add mod">
          <ac:chgData name="Victor FRANCOIS" userId="11147c12-8083-4921-b756-86c1d84a9d90" providerId="ADAL" clId="{D70255B9-622E-44ED-9B5F-B338DCDEA2C3}" dt="2022-11-17T13:50:46.175" v="3995" actId="2711"/>
          <ac:spMkLst>
            <pc:docMk/>
            <pc:sldMk cId="1391404606" sldId="262"/>
            <ac:spMk id="6" creationId="{CC322C15-33B5-44AD-835B-57E118C29F94}"/>
          </ac:spMkLst>
        </pc:spChg>
        <pc:spChg chg="mod">
          <ac:chgData name="Victor FRANCOIS" userId="11147c12-8083-4921-b756-86c1d84a9d90" providerId="ADAL" clId="{D70255B9-622E-44ED-9B5F-B338DCDEA2C3}" dt="2022-11-17T13:50:46.175" v="3995" actId="2711"/>
          <ac:spMkLst>
            <pc:docMk/>
            <pc:sldMk cId="1391404606" sldId="262"/>
            <ac:spMk id="7" creationId="{08A01E5B-17FF-B946-A7DD-0E8575AEF063}"/>
          </ac:spMkLst>
        </pc:spChg>
        <pc:spChg chg="add del mod">
          <ac:chgData name="Victor FRANCOIS" userId="11147c12-8083-4921-b756-86c1d84a9d90" providerId="ADAL" clId="{D70255B9-622E-44ED-9B5F-B338DCDEA2C3}" dt="2022-10-21T13:01:37.412" v="2071" actId="478"/>
          <ac:spMkLst>
            <pc:docMk/>
            <pc:sldMk cId="1391404606" sldId="262"/>
            <ac:spMk id="8" creationId="{C1AC6997-6F48-45FB-B54A-7851470AB234}"/>
          </ac:spMkLst>
        </pc:spChg>
        <pc:spChg chg="add mod">
          <ac:chgData name="Victor FRANCOIS" userId="11147c12-8083-4921-b756-86c1d84a9d90" providerId="ADAL" clId="{D70255B9-622E-44ED-9B5F-B338DCDEA2C3}" dt="2022-11-17T13:50:46.175" v="3995" actId="2711"/>
          <ac:spMkLst>
            <pc:docMk/>
            <pc:sldMk cId="1391404606" sldId="262"/>
            <ac:spMk id="9" creationId="{00AAB98A-A05D-4C92-AE23-F196B8027EDA}"/>
          </ac:spMkLst>
        </pc:spChg>
        <pc:spChg chg="del">
          <ac:chgData name="Victor FRANCOIS" userId="11147c12-8083-4921-b756-86c1d84a9d90" providerId="ADAL" clId="{D70255B9-622E-44ED-9B5F-B338DCDEA2C3}" dt="2022-10-21T12:57:57.675" v="1964" actId="478"/>
          <ac:spMkLst>
            <pc:docMk/>
            <pc:sldMk cId="1391404606" sldId="262"/>
            <ac:spMk id="10" creationId="{9BCC459D-6222-4BF7-8BDD-0F29CFE84EB5}"/>
          </ac:spMkLst>
        </pc:spChg>
        <pc:spChg chg="add mod">
          <ac:chgData name="Victor FRANCOIS" userId="11147c12-8083-4921-b756-86c1d84a9d90" providerId="ADAL" clId="{D70255B9-622E-44ED-9B5F-B338DCDEA2C3}" dt="2022-11-17T13:50:46.175" v="3995" actId="2711"/>
          <ac:spMkLst>
            <pc:docMk/>
            <pc:sldMk cId="1391404606" sldId="262"/>
            <ac:spMk id="11" creationId="{06CC0331-2290-4BFF-AE36-C6E1427B8FB7}"/>
          </ac:spMkLst>
        </pc:spChg>
        <pc:spChg chg="add mod">
          <ac:chgData name="Victor FRANCOIS" userId="11147c12-8083-4921-b756-86c1d84a9d90" providerId="ADAL" clId="{D70255B9-622E-44ED-9B5F-B338DCDEA2C3}" dt="2022-11-17T13:50:46.175" v="3995" actId="2711"/>
          <ac:spMkLst>
            <pc:docMk/>
            <pc:sldMk cId="1391404606" sldId="262"/>
            <ac:spMk id="12" creationId="{477C4EC8-81BC-4452-93B9-C43A57CDDDDD}"/>
          </ac:spMkLst>
        </pc:spChg>
        <pc:spChg chg="add del mod">
          <ac:chgData name="Victor FRANCOIS" userId="11147c12-8083-4921-b756-86c1d84a9d90" providerId="ADAL" clId="{D70255B9-622E-44ED-9B5F-B338DCDEA2C3}" dt="2022-10-21T13:01:37.412" v="2071" actId="478"/>
          <ac:spMkLst>
            <pc:docMk/>
            <pc:sldMk cId="1391404606" sldId="262"/>
            <ac:spMk id="12" creationId="{D46EA693-4D7C-44F2-9DC5-32F597EB516B}"/>
          </ac:spMkLst>
        </pc:spChg>
        <pc:spChg chg="add del mod">
          <ac:chgData name="Victor FRANCOIS" userId="11147c12-8083-4921-b756-86c1d84a9d90" providerId="ADAL" clId="{D70255B9-622E-44ED-9B5F-B338DCDEA2C3}" dt="2022-10-21T13:01:37.412" v="2071" actId="478"/>
          <ac:spMkLst>
            <pc:docMk/>
            <pc:sldMk cId="1391404606" sldId="262"/>
            <ac:spMk id="13" creationId="{6FF7F9BC-9DCB-4578-B5E1-E0BC15E0CB50}"/>
          </ac:spMkLst>
        </pc:spChg>
        <pc:spChg chg="add mod">
          <ac:chgData name="Victor FRANCOIS" userId="11147c12-8083-4921-b756-86c1d84a9d90" providerId="ADAL" clId="{D70255B9-622E-44ED-9B5F-B338DCDEA2C3}" dt="2022-11-17T13:50:46.175" v="3995" actId="2711"/>
          <ac:spMkLst>
            <pc:docMk/>
            <pc:sldMk cId="1391404606" sldId="262"/>
            <ac:spMk id="14" creationId="{AFC0EE11-6B51-4636-B589-A1B197BD9EE7}"/>
          </ac:spMkLst>
        </pc:spChg>
        <pc:spChg chg="add del mod">
          <ac:chgData name="Victor FRANCOIS" userId="11147c12-8083-4921-b756-86c1d84a9d90" providerId="ADAL" clId="{D70255B9-622E-44ED-9B5F-B338DCDEA2C3}" dt="2022-10-21T13:01:37.412" v="2071" actId="478"/>
          <ac:spMkLst>
            <pc:docMk/>
            <pc:sldMk cId="1391404606" sldId="262"/>
            <ac:spMk id="15" creationId="{B1C07B78-F666-41EB-B819-070F2685A97F}"/>
          </ac:spMkLst>
        </pc:spChg>
        <pc:spChg chg="add mod">
          <ac:chgData name="Victor FRANCOIS" userId="11147c12-8083-4921-b756-86c1d84a9d90" providerId="ADAL" clId="{D70255B9-622E-44ED-9B5F-B338DCDEA2C3}" dt="2022-11-17T13:50:46.175" v="3995" actId="2711"/>
          <ac:spMkLst>
            <pc:docMk/>
            <pc:sldMk cId="1391404606" sldId="262"/>
            <ac:spMk id="16" creationId="{301DF00C-AF46-4A2A-893A-3ECAF97D1C2C}"/>
          </ac:spMkLst>
        </pc:spChg>
        <pc:spChg chg="add mod">
          <ac:chgData name="Victor FRANCOIS" userId="11147c12-8083-4921-b756-86c1d84a9d90" providerId="ADAL" clId="{D70255B9-622E-44ED-9B5F-B338DCDEA2C3}" dt="2022-11-17T13:50:46.175" v="3995" actId="2711"/>
          <ac:spMkLst>
            <pc:docMk/>
            <pc:sldMk cId="1391404606" sldId="262"/>
            <ac:spMk id="17" creationId="{972F8AAE-C1D7-41C8-B321-F8D1FE9BD52B}"/>
          </ac:spMkLst>
        </pc:spChg>
        <pc:spChg chg="add mod">
          <ac:chgData name="Victor FRANCOIS" userId="11147c12-8083-4921-b756-86c1d84a9d90" providerId="ADAL" clId="{D70255B9-622E-44ED-9B5F-B338DCDEA2C3}" dt="2022-11-17T13:50:46.175" v="3995" actId="2711"/>
          <ac:spMkLst>
            <pc:docMk/>
            <pc:sldMk cId="1391404606" sldId="262"/>
            <ac:spMk id="18" creationId="{41DFE50C-90E7-41FA-96ED-D46B830A3EA5}"/>
          </ac:spMkLst>
        </pc:spChg>
        <pc:spChg chg="add mod">
          <ac:chgData name="Victor FRANCOIS" userId="11147c12-8083-4921-b756-86c1d84a9d90" providerId="ADAL" clId="{D70255B9-622E-44ED-9B5F-B338DCDEA2C3}" dt="2022-11-17T13:50:46.175" v="3995" actId="2711"/>
          <ac:spMkLst>
            <pc:docMk/>
            <pc:sldMk cId="1391404606" sldId="262"/>
            <ac:spMk id="19" creationId="{890325F2-B26F-4888-B7E6-15486EED01D7}"/>
          </ac:spMkLst>
        </pc:spChg>
      </pc:sldChg>
      <pc:sldChg chg="addSp delSp modSp add mod">
        <pc:chgData name="Victor FRANCOIS" userId="11147c12-8083-4921-b756-86c1d84a9d90" providerId="ADAL" clId="{D70255B9-622E-44ED-9B5F-B338DCDEA2C3}" dt="2022-11-17T13:51:42.002" v="4005" actId="2711"/>
        <pc:sldMkLst>
          <pc:docMk/>
          <pc:sldMk cId="1648453504" sldId="263"/>
        </pc:sldMkLst>
        <pc:spChg chg="del">
          <ac:chgData name="Victor FRANCOIS" userId="11147c12-8083-4921-b756-86c1d84a9d90" providerId="ADAL" clId="{D70255B9-622E-44ED-9B5F-B338DCDEA2C3}" dt="2022-10-26T10:04:17.891" v="3741" actId="478"/>
          <ac:spMkLst>
            <pc:docMk/>
            <pc:sldMk cId="1648453504" sldId="263"/>
            <ac:spMk id="2" creationId="{4D6B21C7-05E1-3E44-80A3-E6085070F174}"/>
          </ac:spMkLst>
        </pc:spChg>
        <pc:spChg chg="mod">
          <ac:chgData name="Victor FRANCOIS" userId="11147c12-8083-4921-b756-86c1d84a9d90" providerId="ADAL" clId="{D70255B9-622E-44ED-9B5F-B338DCDEA2C3}" dt="2022-11-17T13:50:33.332" v="3994" actId="2711"/>
          <ac:spMkLst>
            <pc:docMk/>
            <pc:sldMk cId="1648453504" sldId="263"/>
            <ac:spMk id="6" creationId="{CC322C15-33B5-44AD-835B-57E118C29F94}"/>
          </ac:spMkLst>
        </pc:spChg>
        <pc:spChg chg="mod">
          <ac:chgData name="Victor FRANCOIS" userId="11147c12-8083-4921-b756-86c1d84a9d90" providerId="ADAL" clId="{D70255B9-622E-44ED-9B5F-B338DCDEA2C3}" dt="2022-11-17T13:50:33.332" v="3994" actId="2711"/>
          <ac:spMkLst>
            <pc:docMk/>
            <pc:sldMk cId="1648453504" sldId="263"/>
            <ac:spMk id="7" creationId="{08A01E5B-17FF-B946-A7DD-0E8575AEF063}"/>
          </ac:spMkLst>
        </pc:spChg>
        <pc:spChg chg="mod">
          <ac:chgData name="Victor FRANCOIS" userId="11147c12-8083-4921-b756-86c1d84a9d90" providerId="ADAL" clId="{D70255B9-622E-44ED-9B5F-B338DCDEA2C3}" dt="2022-11-17T13:50:33.332" v="3994" actId="2711"/>
          <ac:spMkLst>
            <pc:docMk/>
            <pc:sldMk cId="1648453504" sldId="263"/>
            <ac:spMk id="9" creationId="{00AAB98A-A05D-4C92-AE23-F196B8027EDA}"/>
          </ac:spMkLst>
        </pc:spChg>
        <pc:spChg chg="mod">
          <ac:chgData name="Victor FRANCOIS" userId="11147c12-8083-4921-b756-86c1d84a9d90" providerId="ADAL" clId="{D70255B9-622E-44ED-9B5F-B338DCDEA2C3}" dt="2022-11-17T13:50:33.332" v="3994" actId="2711"/>
          <ac:spMkLst>
            <pc:docMk/>
            <pc:sldMk cId="1648453504" sldId="263"/>
            <ac:spMk id="11" creationId="{06CC0331-2290-4BFF-AE36-C6E1427B8FB7}"/>
          </ac:spMkLst>
        </pc:spChg>
        <pc:spChg chg="add mod">
          <ac:chgData name="Victor FRANCOIS" userId="11147c12-8083-4921-b756-86c1d84a9d90" providerId="ADAL" clId="{D70255B9-622E-44ED-9B5F-B338DCDEA2C3}" dt="2022-11-17T13:51:42.002" v="4005" actId="2711"/>
          <ac:spMkLst>
            <pc:docMk/>
            <pc:sldMk cId="1648453504" sldId="263"/>
            <ac:spMk id="12" creationId="{CD48982F-590D-403F-9E7C-CE251DF29B8E}"/>
          </ac:spMkLst>
        </pc:spChg>
        <pc:spChg chg="mod">
          <ac:chgData name="Victor FRANCOIS" userId="11147c12-8083-4921-b756-86c1d84a9d90" providerId="ADAL" clId="{D70255B9-622E-44ED-9B5F-B338DCDEA2C3}" dt="2022-11-17T13:50:33.332" v="3994" actId="2711"/>
          <ac:spMkLst>
            <pc:docMk/>
            <pc:sldMk cId="1648453504" sldId="263"/>
            <ac:spMk id="16" creationId="{301DF00C-AF46-4A2A-893A-3ECAF97D1C2C}"/>
          </ac:spMkLst>
        </pc:spChg>
        <pc:spChg chg="mod">
          <ac:chgData name="Victor FRANCOIS" userId="11147c12-8083-4921-b756-86c1d84a9d90" providerId="ADAL" clId="{D70255B9-622E-44ED-9B5F-B338DCDEA2C3}" dt="2022-11-17T13:50:33.332" v="3994" actId="2711"/>
          <ac:spMkLst>
            <pc:docMk/>
            <pc:sldMk cId="1648453504" sldId="263"/>
            <ac:spMk id="17" creationId="{972F8AAE-C1D7-41C8-B321-F8D1FE9BD52B}"/>
          </ac:spMkLst>
        </pc:spChg>
        <pc:spChg chg="mod">
          <ac:chgData name="Victor FRANCOIS" userId="11147c12-8083-4921-b756-86c1d84a9d90" providerId="ADAL" clId="{D70255B9-622E-44ED-9B5F-B338DCDEA2C3}" dt="2022-11-17T13:50:33.332" v="3994" actId="2711"/>
          <ac:spMkLst>
            <pc:docMk/>
            <pc:sldMk cId="1648453504" sldId="263"/>
            <ac:spMk id="18" creationId="{41DFE50C-90E7-41FA-96ED-D46B830A3EA5}"/>
          </ac:spMkLst>
        </pc:spChg>
      </pc:sldChg>
      <pc:sldChg chg="addSp delSp modSp add mod ord">
        <pc:chgData name="Victor FRANCOIS" userId="11147c12-8083-4921-b756-86c1d84a9d90" providerId="ADAL" clId="{D70255B9-622E-44ED-9B5F-B338DCDEA2C3}" dt="2022-11-17T13:51:14.086" v="4001" actId="2711"/>
        <pc:sldMkLst>
          <pc:docMk/>
          <pc:sldMk cId="3423278830" sldId="264"/>
        </pc:sldMkLst>
        <pc:spChg chg="del">
          <ac:chgData name="Victor FRANCOIS" userId="11147c12-8083-4921-b756-86c1d84a9d90" providerId="ADAL" clId="{D70255B9-622E-44ED-9B5F-B338DCDEA2C3}" dt="2022-10-26T10:04:56.772" v="3757" actId="478"/>
          <ac:spMkLst>
            <pc:docMk/>
            <pc:sldMk cId="3423278830" sldId="264"/>
            <ac:spMk id="2" creationId="{4D6B21C7-05E1-3E44-80A3-E6085070F174}"/>
          </ac:spMkLst>
        </pc:spChg>
        <pc:spChg chg="mod">
          <ac:chgData name="Victor FRANCOIS" userId="11147c12-8083-4921-b756-86c1d84a9d90" providerId="ADAL" clId="{D70255B9-622E-44ED-9B5F-B338DCDEA2C3}" dt="2022-11-17T13:51:14.086" v="4001" actId="2711"/>
          <ac:spMkLst>
            <pc:docMk/>
            <pc:sldMk cId="3423278830" sldId="264"/>
            <ac:spMk id="5" creationId="{23A3365D-1B06-4E7E-AFA4-408752C68BD0}"/>
          </ac:spMkLst>
        </pc:spChg>
        <pc:spChg chg="add mod">
          <ac:chgData name="Victor FRANCOIS" userId="11147c12-8083-4921-b756-86c1d84a9d90" providerId="ADAL" clId="{D70255B9-622E-44ED-9B5F-B338DCDEA2C3}" dt="2022-11-17T13:51:14.086" v="4001" actId="2711"/>
          <ac:spMkLst>
            <pc:docMk/>
            <pc:sldMk cId="3423278830" sldId="264"/>
            <ac:spMk id="6" creationId="{D3DBC380-FBC6-439C-9B1F-44B6FF4836EE}"/>
          </ac:spMkLst>
        </pc:spChg>
        <pc:spChg chg="mod">
          <ac:chgData name="Victor FRANCOIS" userId="11147c12-8083-4921-b756-86c1d84a9d90" providerId="ADAL" clId="{D70255B9-622E-44ED-9B5F-B338DCDEA2C3}" dt="2022-11-17T13:51:14.086" v="4001" actId="2711"/>
          <ac:spMkLst>
            <pc:docMk/>
            <pc:sldMk cId="3423278830" sldId="264"/>
            <ac:spMk id="7" creationId="{08A01E5B-17FF-B946-A7DD-0E8575AEF063}"/>
          </ac:spMkLst>
        </pc:spChg>
      </pc:sldChg>
      <pc:sldChg chg="delSp modSp add del mod">
        <pc:chgData name="Victor FRANCOIS" userId="11147c12-8083-4921-b756-86c1d84a9d90" providerId="ADAL" clId="{D70255B9-622E-44ED-9B5F-B338DCDEA2C3}" dt="2022-10-21T13:22:58.356" v="2452" actId="2696"/>
        <pc:sldMkLst>
          <pc:docMk/>
          <pc:sldMk cId="4294479060" sldId="264"/>
        </pc:sldMkLst>
        <pc:spChg chg="mod">
          <ac:chgData name="Victor FRANCOIS" userId="11147c12-8083-4921-b756-86c1d84a9d90" providerId="ADAL" clId="{D70255B9-622E-44ED-9B5F-B338DCDEA2C3}" dt="2022-10-21T13:22:42.471" v="2447" actId="14100"/>
          <ac:spMkLst>
            <pc:docMk/>
            <pc:sldMk cId="4294479060" sldId="264"/>
            <ac:spMk id="6" creationId="{CC322C15-33B5-44AD-835B-57E118C29F94}"/>
          </ac:spMkLst>
        </pc:spChg>
        <pc:spChg chg="mod">
          <ac:chgData name="Victor FRANCOIS" userId="11147c12-8083-4921-b756-86c1d84a9d90" providerId="ADAL" clId="{D70255B9-622E-44ED-9B5F-B338DCDEA2C3}" dt="2022-10-21T13:22:07.445" v="2415" actId="20577"/>
          <ac:spMkLst>
            <pc:docMk/>
            <pc:sldMk cId="4294479060" sldId="264"/>
            <ac:spMk id="9" creationId="{00AAB98A-A05D-4C92-AE23-F196B8027EDA}"/>
          </ac:spMkLst>
        </pc:spChg>
        <pc:spChg chg="del mod">
          <ac:chgData name="Victor FRANCOIS" userId="11147c12-8083-4921-b756-86c1d84a9d90" providerId="ADAL" clId="{D70255B9-622E-44ED-9B5F-B338DCDEA2C3}" dt="2022-10-21T13:22:46.424" v="2449" actId="478"/>
          <ac:spMkLst>
            <pc:docMk/>
            <pc:sldMk cId="4294479060" sldId="264"/>
            <ac:spMk id="11" creationId="{06CC0331-2290-4BFF-AE36-C6E1427B8FB7}"/>
          </ac:spMkLst>
        </pc:spChg>
        <pc:spChg chg="mod">
          <ac:chgData name="Victor FRANCOIS" userId="11147c12-8083-4921-b756-86c1d84a9d90" providerId="ADAL" clId="{D70255B9-622E-44ED-9B5F-B338DCDEA2C3}" dt="2022-10-21T13:22:38.996" v="2446" actId="14100"/>
          <ac:spMkLst>
            <pc:docMk/>
            <pc:sldMk cId="4294479060" sldId="264"/>
            <ac:spMk id="14" creationId="{AFC0EE11-6B51-4636-B589-A1B197BD9EE7}"/>
          </ac:spMkLst>
        </pc:spChg>
        <pc:spChg chg="del">
          <ac:chgData name="Victor FRANCOIS" userId="11147c12-8083-4921-b756-86c1d84a9d90" providerId="ADAL" clId="{D70255B9-622E-44ED-9B5F-B338DCDEA2C3}" dt="2022-10-21T13:22:52.960" v="2450" actId="478"/>
          <ac:spMkLst>
            <pc:docMk/>
            <pc:sldMk cId="4294479060" sldId="264"/>
            <ac:spMk id="16" creationId="{301DF00C-AF46-4A2A-893A-3ECAF97D1C2C}"/>
          </ac:spMkLst>
        </pc:spChg>
        <pc:spChg chg="del mod">
          <ac:chgData name="Victor FRANCOIS" userId="11147c12-8083-4921-b756-86c1d84a9d90" providerId="ADAL" clId="{D70255B9-622E-44ED-9B5F-B338DCDEA2C3}" dt="2022-10-21T13:22:55.100" v="2451" actId="478"/>
          <ac:spMkLst>
            <pc:docMk/>
            <pc:sldMk cId="4294479060" sldId="264"/>
            <ac:spMk id="17" creationId="{972F8AAE-C1D7-41C8-B321-F8D1FE9BD52B}"/>
          </ac:spMkLst>
        </pc:spChg>
        <pc:spChg chg="del">
          <ac:chgData name="Victor FRANCOIS" userId="11147c12-8083-4921-b756-86c1d84a9d90" providerId="ADAL" clId="{D70255B9-622E-44ED-9B5F-B338DCDEA2C3}" dt="2022-10-21T13:22:52.960" v="2450" actId="478"/>
          <ac:spMkLst>
            <pc:docMk/>
            <pc:sldMk cId="4294479060" sldId="264"/>
            <ac:spMk id="18" creationId="{41DFE50C-90E7-41FA-96ED-D46B830A3EA5}"/>
          </ac:spMkLst>
        </pc:spChg>
        <pc:spChg chg="del">
          <ac:chgData name="Victor FRANCOIS" userId="11147c12-8083-4921-b756-86c1d84a9d90" providerId="ADAL" clId="{D70255B9-622E-44ED-9B5F-B338DCDEA2C3}" dt="2022-10-21T13:22:52.960" v="2450" actId="478"/>
          <ac:spMkLst>
            <pc:docMk/>
            <pc:sldMk cId="4294479060" sldId="264"/>
            <ac:spMk id="19" creationId="{890325F2-B26F-4888-B7E6-15486EED01D7}"/>
          </ac:spMkLst>
        </pc:spChg>
      </pc:sldChg>
      <pc:sldChg chg="addSp delSp modSp add mod">
        <pc:chgData name="Victor FRANCOIS" userId="11147c12-8083-4921-b756-86c1d84a9d90" providerId="ADAL" clId="{D70255B9-622E-44ED-9B5F-B338DCDEA2C3}" dt="2022-11-17T13:51:07.187" v="3999" actId="2711"/>
        <pc:sldMkLst>
          <pc:docMk/>
          <pc:sldMk cId="3233908411" sldId="265"/>
        </pc:sldMkLst>
        <pc:spChg chg="del">
          <ac:chgData name="Victor FRANCOIS" userId="11147c12-8083-4921-b756-86c1d84a9d90" providerId="ADAL" clId="{D70255B9-622E-44ED-9B5F-B338DCDEA2C3}" dt="2022-10-26T10:04:49.775" v="3753" actId="478"/>
          <ac:spMkLst>
            <pc:docMk/>
            <pc:sldMk cId="3233908411" sldId="265"/>
            <ac:spMk id="2" creationId="{4D6B21C7-05E1-3E44-80A3-E6085070F174}"/>
          </ac:spMkLst>
        </pc:spChg>
        <pc:spChg chg="mod">
          <ac:chgData name="Victor FRANCOIS" userId="11147c12-8083-4921-b756-86c1d84a9d90" providerId="ADAL" clId="{D70255B9-622E-44ED-9B5F-B338DCDEA2C3}" dt="2022-11-17T13:51:07.187" v="3999" actId="2711"/>
          <ac:spMkLst>
            <pc:docMk/>
            <pc:sldMk cId="3233908411" sldId="265"/>
            <ac:spMk id="5" creationId="{23A3365D-1B06-4E7E-AFA4-408752C68BD0}"/>
          </ac:spMkLst>
        </pc:spChg>
        <pc:spChg chg="add mod">
          <ac:chgData name="Victor FRANCOIS" userId="11147c12-8083-4921-b756-86c1d84a9d90" providerId="ADAL" clId="{D70255B9-622E-44ED-9B5F-B338DCDEA2C3}" dt="2022-11-17T13:51:07.187" v="3999" actId="2711"/>
          <ac:spMkLst>
            <pc:docMk/>
            <pc:sldMk cId="3233908411" sldId="265"/>
            <ac:spMk id="6" creationId="{B193B3AD-6DE4-482F-B3C8-B3CB671C5D5F}"/>
          </ac:spMkLst>
        </pc:spChg>
        <pc:spChg chg="mod">
          <ac:chgData name="Victor FRANCOIS" userId="11147c12-8083-4921-b756-86c1d84a9d90" providerId="ADAL" clId="{D70255B9-622E-44ED-9B5F-B338DCDEA2C3}" dt="2022-11-17T13:51:07.187" v="3999" actId="2711"/>
          <ac:spMkLst>
            <pc:docMk/>
            <pc:sldMk cId="3233908411" sldId="265"/>
            <ac:spMk id="7" creationId="{08A01E5B-17FF-B946-A7DD-0E8575AEF063}"/>
          </ac:spMkLst>
        </pc:spChg>
      </pc:sldChg>
      <pc:sldChg chg="modSp add mod">
        <pc:chgData name="Victor FRANCOIS" userId="11147c12-8083-4921-b756-86c1d84a9d90" providerId="ADAL" clId="{D70255B9-622E-44ED-9B5F-B338DCDEA2C3}" dt="2022-11-17T13:50:59.707" v="3997" actId="2711"/>
        <pc:sldMkLst>
          <pc:docMk/>
          <pc:sldMk cId="3327219176" sldId="266"/>
        </pc:sldMkLst>
        <pc:spChg chg="mod">
          <ac:chgData name="Victor FRANCOIS" userId="11147c12-8083-4921-b756-86c1d84a9d90" providerId="ADAL" clId="{D70255B9-622E-44ED-9B5F-B338DCDEA2C3}" dt="2022-11-17T13:50:59.707" v="3997" actId="2711"/>
          <ac:spMkLst>
            <pc:docMk/>
            <pc:sldMk cId="3327219176" sldId="266"/>
            <ac:spMk id="2" creationId="{4D6B21C7-05E1-3E44-80A3-E6085070F174}"/>
          </ac:spMkLst>
        </pc:spChg>
        <pc:spChg chg="mod">
          <ac:chgData name="Victor FRANCOIS" userId="11147c12-8083-4921-b756-86c1d84a9d90" providerId="ADAL" clId="{D70255B9-622E-44ED-9B5F-B338DCDEA2C3}" dt="2022-11-17T13:50:59.707" v="3997" actId="2711"/>
          <ac:spMkLst>
            <pc:docMk/>
            <pc:sldMk cId="3327219176" sldId="266"/>
            <ac:spMk id="5" creationId="{23A3365D-1B06-4E7E-AFA4-408752C68BD0}"/>
          </ac:spMkLst>
        </pc:spChg>
        <pc:spChg chg="mod">
          <ac:chgData name="Victor FRANCOIS" userId="11147c12-8083-4921-b756-86c1d84a9d90" providerId="ADAL" clId="{D70255B9-622E-44ED-9B5F-B338DCDEA2C3}" dt="2022-11-17T13:50:59.707" v="3997" actId="2711"/>
          <ac:spMkLst>
            <pc:docMk/>
            <pc:sldMk cId="3327219176" sldId="266"/>
            <ac:spMk id="7" creationId="{08A01E5B-17FF-B946-A7DD-0E8575AEF063}"/>
          </ac:spMkLst>
        </pc:spChg>
      </pc:sldChg>
      <pc:sldChg chg="modSp add mod">
        <pc:chgData name="Victor FRANCOIS" userId="11147c12-8083-4921-b756-86c1d84a9d90" providerId="ADAL" clId="{D70255B9-622E-44ED-9B5F-B338DCDEA2C3}" dt="2022-11-17T13:50:55.240" v="3996" actId="2711"/>
        <pc:sldMkLst>
          <pc:docMk/>
          <pc:sldMk cId="1456039845" sldId="267"/>
        </pc:sldMkLst>
        <pc:spChg chg="mod">
          <ac:chgData name="Victor FRANCOIS" userId="11147c12-8083-4921-b756-86c1d84a9d90" providerId="ADAL" clId="{D70255B9-622E-44ED-9B5F-B338DCDEA2C3}" dt="2022-11-17T13:50:55.240" v="3996" actId="2711"/>
          <ac:spMkLst>
            <pc:docMk/>
            <pc:sldMk cId="1456039845" sldId="267"/>
            <ac:spMk id="2" creationId="{4D6B21C7-05E1-3E44-80A3-E6085070F174}"/>
          </ac:spMkLst>
        </pc:spChg>
        <pc:spChg chg="mod">
          <ac:chgData name="Victor FRANCOIS" userId="11147c12-8083-4921-b756-86c1d84a9d90" providerId="ADAL" clId="{D70255B9-622E-44ED-9B5F-B338DCDEA2C3}" dt="2022-11-17T13:50:55.240" v="3996" actId="2711"/>
          <ac:spMkLst>
            <pc:docMk/>
            <pc:sldMk cId="1456039845" sldId="267"/>
            <ac:spMk id="5" creationId="{23A3365D-1B06-4E7E-AFA4-408752C68BD0}"/>
          </ac:spMkLst>
        </pc:spChg>
        <pc:spChg chg="mod">
          <ac:chgData name="Victor FRANCOIS" userId="11147c12-8083-4921-b756-86c1d84a9d90" providerId="ADAL" clId="{D70255B9-622E-44ED-9B5F-B338DCDEA2C3}" dt="2022-11-17T13:50:55.240" v="3996" actId="2711"/>
          <ac:spMkLst>
            <pc:docMk/>
            <pc:sldMk cId="1456039845" sldId="267"/>
            <ac:spMk id="7" creationId="{08A01E5B-17FF-B946-A7DD-0E8575AEF063}"/>
          </ac:spMkLst>
        </pc:spChg>
      </pc:sldChg>
      <pc:sldChg chg="add del">
        <pc:chgData name="Victor FRANCOIS" userId="11147c12-8083-4921-b756-86c1d84a9d90" providerId="ADAL" clId="{D70255B9-622E-44ED-9B5F-B338DCDEA2C3}" dt="2022-10-21T13:26:29.137" v="2542" actId="47"/>
        <pc:sldMkLst>
          <pc:docMk/>
          <pc:sldMk cId="821450909" sldId="268"/>
        </pc:sldMkLst>
      </pc:sldChg>
      <pc:sldChg chg="addSp delSp modSp add mod ord">
        <pc:chgData name="Victor FRANCOIS" userId="11147c12-8083-4921-b756-86c1d84a9d90" providerId="ADAL" clId="{D70255B9-622E-44ED-9B5F-B338DCDEA2C3}" dt="2022-11-17T13:51:03.858" v="3998" actId="2711"/>
        <pc:sldMkLst>
          <pc:docMk/>
          <pc:sldMk cId="2719457520" sldId="268"/>
        </pc:sldMkLst>
        <pc:spChg chg="del">
          <ac:chgData name="Victor FRANCOIS" userId="11147c12-8083-4921-b756-86c1d84a9d90" providerId="ADAL" clId="{D70255B9-622E-44ED-9B5F-B338DCDEA2C3}" dt="2022-10-26T10:04:44.846" v="3751" actId="478"/>
          <ac:spMkLst>
            <pc:docMk/>
            <pc:sldMk cId="2719457520" sldId="268"/>
            <ac:spMk id="2" creationId="{4D6B21C7-05E1-3E44-80A3-E6085070F174}"/>
          </ac:spMkLst>
        </pc:spChg>
        <pc:spChg chg="mod">
          <ac:chgData name="Victor FRANCOIS" userId="11147c12-8083-4921-b756-86c1d84a9d90" providerId="ADAL" clId="{D70255B9-622E-44ED-9B5F-B338DCDEA2C3}" dt="2022-11-17T13:51:03.858" v="3998" actId="2711"/>
          <ac:spMkLst>
            <pc:docMk/>
            <pc:sldMk cId="2719457520" sldId="268"/>
            <ac:spMk id="5" creationId="{23A3365D-1B06-4E7E-AFA4-408752C68BD0}"/>
          </ac:spMkLst>
        </pc:spChg>
        <pc:spChg chg="add mod">
          <ac:chgData name="Victor FRANCOIS" userId="11147c12-8083-4921-b756-86c1d84a9d90" providerId="ADAL" clId="{D70255B9-622E-44ED-9B5F-B338DCDEA2C3}" dt="2022-11-17T13:51:03.858" v="3998" actId="2711"/>
          <ac:spMkLst>
            <pc:docMk/>
            <pc:sldMk cId="2719457520" sldId="268"/>
            <ac:spMk id="6" creationId="{F94ED6BE-3A20-4390-A989-FE043AA3560C}"/>
          </ac:spMkLst>
        </pc:spChg>
        <pc:spChg chg="mod">
          <ac:chgData name="Victor FRANCOIS" userId="11147c12-8083-4921-b756-86c1d84a9d90" providerId="ADAL" clId="{D70255B9-622E-44ED-9B5F-B338DCDEA2C3}" dt="2022-11-17T13:51:03.858" v="3998" actId="2711"/>
          <ac:spMkLst>
            <pc:docMk/>
            <pc:sldMk cId="2719457520" sldId="268"/>
            <ac:spMk id="7" creationId="{08A01E5B-17FF-B946-A7DD-0E8575AEF063}"/>
          </ac:spMkLst>
        </pc:spChg>
      </pc:sldChg>
      <pc:sldChg chg="addSp delSp modSp add del mod">
        <pc:chgData name="Victor FRANCOIS" userId="11147c12-8083-4921-b756-86c1d84a9d90" providerId="ADAL" clId="{D70255B9-622E-44ED-9B5F-B338DCDEA2C3}" dt="2022-11-17T13:50:22.131" v="3993" actId="47"/>
        <pc:sldMkLst>
          <pc:docMk/>
          <pc:sldMk cId="236329671" sldId="269"/>
        </pc:sldMkLst>
        <pc:spChg chg="add del mod">
          <ac:chgData name="Victor FRANCOIS" userId="11147c12-8083-4921-b756-86c1d84a9d90" providerId="ADAL" clId="{D70255B9-622E-44ED-9B5F-B338DCDEA2C3}" dt="2022-10-21T13:42:14.718" v="3618" actId="478"/>
          <ac:spMkLst>
            <pc:docMk/>
            <pc:sldMk cId="236329671" sldId="269"/>
            <ac:spMk id="3" creationId="{FF28C5BE-ADA7-4384-A061-C8443E48F7B4}"/>
          </ac:spMkLst>
        </pc:spChg>
        <pc:spChg chg="del mod">
          <ac:chgData name="Victor FRANCOIS" userId="11147c12-8083-4921-b756-86c1d84a9d90" providerId="ADAL" clId="{D70255B9-622E-44ED-9B5F-B338DCDEA2C3}" dt="2022-10-21T13:42:12.159" v="3617" actId="478"/>
          <ac:spMkLst>
            <pc:docMk/>
            <pc:sldMk cId="236329671" sldId="269"/>
            <ac:spMk id="4" creationId="{18AD6F82-B9F7-A148-AF20-765795CC905F}"/>
          </ac:spMkLst>
        </pc:spChg>
        <pc:spChg chg="del mod">
          <ac:chgData name="Victor FRANCOIS" userId="11147c12-8083-4921-b756-86c1d84a9d90" providerId="ADAL" clId="{D70255B9-622E-44ED-9B5F-B338DCDEA2C3}" dt="2022-10-21T13:42:12.159" v="3617" actId="478"/>
          <ac:spMkLst>
            <pc:docMk/>
            <pc:sldMk cId="236329671" sldId="269"/>
            <ac:spMk id="5" creationId="{027F8171-FDC7-FE4B-A7B7-43A7FD38B936}"/>
          </ac:spMkLst>
        </pc:spChg>
        <pc:spChg chg="del mod">
          <ac:chgData name="Victor FRANCOIS" userId="11147c12-8083-4921-b756-86c1d84a9d90" providerId="ADAL" clId="{D70255B9-622E-44ED-9B5F-B338DCDEA2C3}" dt="2022-10-21T13:42:05.746" v="3615" actId="478"/>
          <ac:spMkLst>
            <pc:docMk/>
            <pc:sldMk cId="236329671" sldId="269"/>
            <ac:spMk id="6" creationId="{EF2B986F-0A32-44CF-B075-BB3C03ACF98C}"/>
          </ac:spMkLst>
        </pc:spChg>
        <pc:spChg chg="del mod">
          <ac:chgData name="Victor FRANCOIS" userId="11147c12-8083-4921-b756-86c1d84a9d90" providerId="ADAL" clId="{D70255B9-622E-44ED-9B5F-B338DCDEA2C3}" dt="2022-10-21T13:42:12.159" v="3617" actId="478"/>
          <ac:spMkLst>
            <pc:docMk/>
            <pc:sldMk cId="236329671" sldId="269"/>
            <ac:spMk id="8" creationId="{CA4277D2-47AF-9F46-98E6-2BE487CEAC09}"/>
          </ac:spMkLst>
        </pc:spChg>
        <pc:spChg chg="add del mod">
          <ac:chgData name="Victor FRANCOIS" userId="11147c12-8083-4921-b756-86c1d84a9d90" providerId="ADAL" clId="{D70255B9-622E-44ED-9B5F-B338DCDEA2C3}" dt="2022-10-21T13:42:14.718" v="3618" actId="478"/>
          <ac:spMkLst>
            <pc:docMk/>
            <pc:sldMk cId="236329671" sldId="269"/>
            <ac:spMk id="9" creationId="{D0F5907A-E3D8-4A5F-9CC5-37A1913C76B2}"/>
          </ac:spMkLst>
        </pc:spChg>
        <pc:spChg chg="add del mod">
          <ac:chgData name="Victor FRANCOIS" userId="11147c12-8083-4921-b756-86c1d84a9d90" providerId="ADAL" clId="{D70255B9-622E-44ED-9B5F-B338DCDEA2C3}" dt="2022-10-21T13:42:14.718" v="3618" actId="478"/>
          <ac:spMkLst>
            <pc:docMk/>
            <pc:sldMk cId="236329671" sldId="269"/>
            <ac:spMk id="11" creationId="{840E9E69-AAA8-4805-B213-CE26B6C8BDF1}"/>
          </ac:spMkLst>
        </pc:spChg>
        <pc:spChg chg="add mod">
          <ac:chgData name="Victor FRANCOIS" userId="11147c12-8083-4921-b756-86c1d84a9d90" providerId="ADAL" clId="{D70255B9-622E-44ED-9B5F-B338DCDEA2C3}" dt="2022-10-21T13:43:09.392" v="3729" actId="20577"/>
          <ac:spMkLst>
            <pc:docMk/>
            <pc:sldMk cId="236329671" sldId="269"/>
            <ac:spMk id="12" creationId="{B14BDC29-B7BA-4DC7-9B69-65AB995FF45B}"/>
          </ac:spMkLst>
        </pc:spChg>
      </pc:sldChg>
      <pc:sldChg chg="new del">
        <pc:chgData name="Victor FRANCOIS" userId="11147c12-8083-4921-b756-86c1d84a9d90" providerId="ADAL" clId="{D70255B9-622E-44ED-9B5F-B338DCDEA2C3}" dt="2022-10-21T13:41:20.478" v="3609" actId="47"/>
        <pc:sldMkLst>
          <pc:docMk/>
          <pc:sldMk cId="299430719" sldId="269"/>
        </pc:sldMkLst>
      </pc:sldChg>
      <pc:sldChg chg="addSp modSp add mod ord">
        <pc:chgData name="Victor FRANCOIS" userId="11147c12-8083-4921-b756-86c1d84a9d90" providerId="ADAL" clId="{D70255B9-622E-44ED-9B5F-B338DCDEA2C3}" dt="2022-11-17T13:50:14.504" v="3992" actId="20577"/>
        <pc:sldMkLst>
          <pc:docMk/>
          <pc:sldMk cId="2960959346" sldId="303"/>
        </pc:sldMkLst>
        <pc:spChg chg="mod">
          <ac:chgData name="Victor FRANCOIS" userId="11147c12-8083-4921-b756-86c1d84a9d90" providerId="ADAL" clId="{D70255B9-622E-44ED-9B5F-B338DCDEA2C3}" dt="2022-11-17T13:49:34.684" v="3939" actId="1076"/>
          <ac:spMkLst>
            <pc:docMk/>
            <pc:sldMk cId="2960959346" sldId="303"/>
            <ac:spMk id="3" creationId="{E17F9C5D-BCE7-187E-3055-813B5313E2D2}"/>
          </ac:spMkLst>
        </pc:spChg>
        <pc:spChg chg="add mod">
          <ac:chgData name="Victor FRANCOIS" userId="11147c12-8083-4921-b756-86c1d84a9d90" providerId="ADAL" clId="{D70255B9-622E-44ED-9B5F-B338DCDEA2C3}" dt="2022-11-17T13:50:14.504" v="3992" actId="20577"/>
          <ac:spMkLst>
            <pc:docMk/>
            <pc:sldMk cId="2960959346" sldId="303"/>
            <ac:spMk id="4" creationId="{978F55E5-3408-4A8F-97C6-81E2C9006811}"/>
          </ac:spMkLst>
        </pc:spChg>
      </pc:sldChg>
      <pc:sldMasterChg chg="del delSldLayout modSldLayout">
        <pc:chgData name="Victor FRANCOIS" userId="11147c12-8083-4921-b756-86c1d84a9d90" providerId="ADAL" clId="{D70255B9-622E-44ED-9B5F-B338DCDEA2C3}" dt="2022-10-21T07:59:48.814" v="5" actId="47"/>
        <pc:sldMasterMkLst>
          <pc:docMk/>
          <pc:sldMasterMk cId="2449845170" sldId="2147483648"/>
        </pc:sldMasterMkLst>
        <pc:sldLayoutChg chg="del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494228883" sldId="2147483649"/>
          </pc:sldLayoutMkLst>
        </pc:sldLayoutChg>
        <pc:sldLayoutChg chg="del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2545936876" sldId="2147483650"/>
          </pc:sldLayoutMkLst>
        </pc:sldLayoutChg>
        <pc:sldLayoutChg chg="del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4265701861" sldId="2147483654"/>
          </pc:sldLayoutMkLst>
        </pc:sldLayoutChg>
        <pc:sldLayoutChg chg="del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2329902396" sldId="2147483655"/>
          </pc:sldLayoutMkLst>
        </pc:sldLayoutChg>
        <pc:sldLayoutChg chg="del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123858651" sldId="2147483656"/>
          </pc:sldLayoutMkLst>
        </pc:sldLayoutChg>
        <pc:sldLayoutChg chg="del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2338593368" sldId="2147483657"/>
          </pc:sldLayoutMkLst>
        </pc:sldLayoutChg>
        <pc:sldLayoutChg chg="del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1499736594" sldId="2147483658"/>
          </pc:sldLayoutMkLst>
        </pc:sldLayoutChg>
        <pc:sldLayoutChg chg="del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1675111803" sldId="2147483659"/>
          </pc:sldLayoutMkLst>
        </pc:sldLayoutChg>
        <pc:sldLayoutChg chg="del replId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3839412440" sldId="2147483660"/>
          </pc:sldLayoutMkLst>
        </pc:sldLayoutChg>
        <pc:sldLayoutChg chg="del replId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644969233" sldId="2147483661"/>
          </pc:sldLayoutMkLst>
        </pc:sldLayoutChg>
        <pc:sldLayoutChg chg="del replId">
          <pc:chgData name="Victor FRANCOIS" userId="11147c12-8083-4921-b756-86c1d84a9d90" providerId="ADAL" clId="{D70255B9-622E-44ED-9B5F-B338DCDEA2C3}" dt="2022-10-21T07:59:48.814" v="5" actId="47"/>
          <pc:sldLayoutMkLst>
            <pc:docMk/>
            <pc:sldMasterMk cId="2449845170" sldId="2147483648"/>
            <pc:sldLayoutMk cId="1212962726" sldId="2147483662"/>
          </pc:sldLayoutMkLst>
        </pc:sldLayoutChg>
      </pc:sldMasterChg>
      <pc:sldMasterChg chg="modSp add addSldLayout modSldLayout">
        <pc:chgData name="Victor FRANCOIS" userId="11147c12-8083-4921-b756-86c1d84a9d90" providerId="ADAL" clId="{D70255B9-622E-44ED-9B5F-B338DCDEA2C3}" dt="2022-11-17T13:49:48.190" v="3979" actId="1035"/>
        <pc:sldMasterMkLst>
          <pc:docMk/>
          <pc:sldMasterMk cId="170343592" sldId="2147483651"/>
        </pc:sldMasterMkLst>
        <pc:spChg chg="mod">
          <ac:chgData name="Victor FRANCOIS" userId="11147c12-8083-4921-b756-86c1d84a9d90" providerId="ADAL" clId="{D70255B9-622E-44ED-9B5F-B338DCDEA2C3}" dt="2022-10-26T10:03:54.259" v="3734" actId="255"/>
          <ac:spMkLst>
            <pc:docMk/>
            <pc:sldMasterMk cId="170343592" sldId="2147483651"/>
            <ac:spMk id="47" creationId="{A7F4204D-5370-2D49-ABF1-17B1319F986A}"/>
          </ac:spMkLst>
        </pc:spChg>
        <pc:sldLayoutChg chg="modSp add mod">
          <pc:chgData name="Victor FRANCOIS" userId="11147c12-8083-4921-b756-86c1d84a9d90" providerId="ADAL" clId="{D70255B9-622E-44ED-9B5F-B338DCDEA2C3}" dt="2022-10-26T10:02:40.631" v="3730" actId="732"/>
          <pc:sldLayoutMkLst>
            <pc:docMk/>
            <pc:sldMasterMk cId="170343592" sldId="2147483651"/>
            <pc:sldLayoutMk cId="2037448391" sldId="2147483652"/>
          </pc:sldLayoutMkLst>
          <pc:picChg chg="mod modCrop">
            <ac:chgData name="Victor FRANCOIS" userId="11147c12-8083-4921-b756-86c1d84a9d90" providerId="ADAL" clId="{D70255B9-622E-44ED-9B5F-B338DCDEA2C3}" dt="2022-10-26T10:02:40.631" v="3730" actId="732"/>
            <ac:picMkLst>
              <pc:docMk/>
              <pc:sldMasterMk cId="170343592" sldId="2147483651"/>
              <pc:sldLayoutMk cId="2037448391" sldId="2147483652"/>
              <ac:picMk id="7" creationId="{E4DE9F05-F484-3348-8EF3-2215E6A82AD2}"/>
            </ac:picMkLst>
          </pc:picChg>
        </pc:sldLayoutChg>
        <pc:sldLayoutChg chg="modSp add">
          <pc:chgData name="Victor FRANCOIS" userId="11147c12-8083-4921-b756-86c1d84a9d90" providerId="ADAL" clId="{D70255B9-622E-44ED-9B5F-B338DCDEA2C3}" dt="2022-10-26T10:03:39.909" v="3732" actId="255"/>
          <pc:sldLayoutMkLst>
            <pc:docMk/>
            <pc:sldMasterMk cId="170343592" sldId="2147483651"/>
            <pc:sldLayoutMk cId="736159731" sldId="2147483653"/>
          </pc:sldLayoutMkLst>
          <pc:spChg chg="mod">
            <ac:chgData name="Victor FRANCOIS" userId="11147c12-8083-4921-b756-86c1d84a9d90" providerId="ADAL" clId="{D70255B9-622E-44ED-9B5F-B338DCDEA2C3}" dt="2022-10-26T10:03:39.909" v="3732" actId="255"/>
            <ac:spMkLst>
              <pc:docMk/>
              <pc:sldMasterMk cId="170343592" sldId="2147483651"/>
              <pc:sldLayoutMk cId="736159731" sldId="2147483653"/>
              <ac:spMk id="9" creationId="{B5E4A459-0868-5D4C-AC59-32AA65B30A8A}"/>
            </ac:spMkLst>
          </pc:spChg>
        </pc:sldLayoutChg>
        <pc:sldLayoutChg chg="add">
          <pc:chgData name="Victor FRANCOIS" userId="11147c12-8083-4921-b756-86c1d84a9d90" providerId="ADAL" clId="{D70255B9-622E-44ED-9B5F-B338DCDEA2C3}" dt="2022-10-21T13:41:56.453" v="3610" actId="27028"/>
          <pc:sldLayoutMkLst>
            <pc:docMk/>
            <pc:sldMasterMk cId="170343592" sldId="2147483651"/>
            <pc:sldLayoutMk cId="1131029283" sldId="2147483805"/>
          </pc:sldLayoutMkLst>
        </pc:sldLayoutChg>
        <pc:sldLayoutChg chg="modSp mod">
          <pc:chgData name="Victor FRANCOIS" userId="11147c12-8083-4921-b756-86c1d84a9d90" providerId="ADAL" clId="{D70255B9-622E-44ED-9B5F-B338DCDEA2C3}" dt="2022-11-17T13:49:48.190" v="3979" actId="1035"/>
          <pc:sldLayoutMkLst>
            <pc:docMk/>
            <pc:sldMasterMk cId="170343592" sldId="2147483651"/>
            <pc:sldLayoutMk cId="1362128634" sldId="2147483807"/>
          </pc:sldLayoutMkLst>
          <pc:spChg chg="mod">
            <ac:chgData name="Victor FRANCOIS" userId="11147c12-8083-4921-b756-86c1d84a9d90" providerId="ADAL" clId="{D70255B9-622E-44ED-9B5F-B338DCDEA2C3}" dt="2022-11-17T13:49:48.190" v="3979" actId="1035"/>
            <ac:spMkLst>
              <pc:docMk/>
              <pc:sldMasterMk cId="170343592" sldId="2147483651"/>
              <pc:sldLayoutMk cId="1362128634" sldId="2147483807"/>
              <ac:spMk id="9" creationId="{B2F93EA1-DF37-204F-9E18-E0129FA290D3}"/>
            </ac:spMkLst>
          </pc:spChg>
          <pc:picChg chg="mod">
            <ac:chgData name="Victor FRANCOIS" userId="11147c12-8083-4921-b756-86c1d84a9d90" providerId="ADAL" clId="{D70255B9-622E-44ED-9B5F-B338DCDEA2C3}" dt="2022-11-17T13:49:48.190" v="3979" actId="1035"/>
            <ac:picMkLst>
              <pc:docMk/>
              <pc:sldMasterMk cId="170343592" sldId="2147483651"/>
              <pc:sldLayoutMk cId="1362128634" sldId="2147483807"/>
              <ac:picMk id="6" creationId="{5BA84680-EDF7-C44E-894A-51C1F371CA1C}"/>
            </ac:picMkLst>
          </pc:picChg>
        </pc:sldLayoutChg>
      </pc:sldMasterChg>
    </pc:docChg>
  </pc:docChgLst>
  <pc:docChgLst>
    <pc:chgData name="Vanessa MONTAGNE" userId="1561d65c-ef58-44f2-90dc-8df24cf5bef2" providerId="ADAL" clId="{348B2EAD-A886-4880-B501-A7ADC3B6B734}"/>
    <pc:docChg chg="">
      <pc:chgData name="Vanessa MONTAGNE" userId="1561d65c-ef58-44f2-90dc-8df24cf5bef2" providerId="ADAL" clId="{348B2EAD-A886-4880-B501-A7ADC3B6B734}" dt="2022-10-24T12:53:41.796" v="1"/>
      <pc:docMkLst>
        <pc:docMk/>
      </pc:docMkLst>
      <pc:sldChg chg="addCm">
        <pc:chgData name="Vanessa MONTAGNE" userId="1561d65c-ef58-44f2-90dc-8df24cf5bef2" providerId="ADAL" clId="{348B2EAD-A886-4880-B501-A7ADC3B6B734}" dt="2022-10-24T12:52:15.667" v="0"/>
        <pc:sldMkLst>
          <pc:docMk/>
          <pc:sldMk cId="1379320426" sldId="257"/>
        </pc:sldMkLst>
      </pc:sldChg>
      <pc:sldChg chg="addCm">
        <pc:chgData name="Vanessa MONTAGNE" userId="1561d65c-ef58-44f2-90dc-8df24cf5bef2" providerId="ADAL" clId="{348B2EAD-A886-4880-B501-A7ADC3B6B734}" dt="2022-10-24T12:53:41.796" v="1"/>
        <pc:sldMkLst>
          <pc:docMk/>
          <pc:sldMk cId="3297860277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6D4B-9357-4922-BAEA-62D4094D069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7E1B4-7F71-45BE-9962-05828369F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51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77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714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16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66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21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2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69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4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0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6CCA3-50D3-4A8F-BB4E-B232044A683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18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c-france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hyperlink" Target="https://www.ecologic-france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8564B-5AC3-7546-AC39-80F2897E2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9333"/>
            <a:ext cx="12192000" cy="28786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D1ECB865-C322-C74F-BFE9-5544AD318BB8}"/>
              </a:ext>
            </a:extLst>
          </p:cNvPr>
          <p:cNvSpPr txBox="1"/>
          <p:nvPr userDrawn="1"/>
        </p:nvSpPr>
        <p:spPr>
          <a:xfrm>
            <a:off x="374230" y="6006773"/>
            <a:ext cx="4713393" cy="508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1067" err="1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Ecologic</a:t>
            </a:r>
            <a:r>
              <a:rPr lang="fr-FR" sz="1067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France - 15 bis avenue du centre, 78280 Guyancourt        </a:t>
            </a:r>
          </a:p>
          <a:p>
            <a:pPr>
              <a:lnSpc>
                <a:spcPct val="150000"/>
              </a:lnSpc>
            </a:pPr>
            <a:r>
              <a:rPr lang="fr-FR" sz="1067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Tél. : 01 30 57 79 09 - Email : </a:t>
            </a:r>
            <a:r>
              <a:rPr lang="fr-FR" sz="10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contact@ecologic-france.com</a:t>
            </a:r>
            <a:endParaRPr lang="fr-FR" sz="1067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>
            <a:hlinkClick r:id="rId3"/>
            <a:extLst>
              <a:ext uri="{FF2B5EF4-FFF2-40B4-BE49-F238E27FC236}">
                <a16:creationId xmlns:a16="http://schemas.microsoft.com/office/drawing/2014/main" id="{C7DB1AD0-E3A6-6341-9E26-37C50D3433AD}"/>
              </a:ext>
            </a:extLst>
          </p:cNvPr>
          <p:cNvSpPr txBox="1"/>
          <p:nvPr userDrawn="1"/>
        </p:nvSpPr>
        <p:spPr>
          <a:xfrm>
            <a:off x="7104380" y="6234570"/>
            <a:ext cx="4713393" cy="2556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50000"/>
              </a:lnSpc>
            </a:pPr>
            <a:r>
              <a:rPr lang="fr-FR" sz="14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www.ecologic-france.com</a:t>
            </a:r>
            <a:endParaRPr lang="fr-FR" sz="1333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097FD-778E-1B48-B797-DFBABF5F92DC}"/>
              </a:ext>
            </a:extLst>
          </p:cNvPr>
          <p:cNvSpPr txBox="1"/>
          <p:nvPr userDrawn="1"/>
        </p:nvSpPr>
        <p:spPr>
          <a:xfrm>
            <a:off x="0" y="6580920"/>
            <a:ext cx="7195200" cy="277080"/>
          </a:xfrm>
          <a:prstGeom prst="rect">
            <a:avLst/>
          </a:prstGeom>
          <a:noFill/>
        </p:spPr>
        <p:txBody>
          <a:bodyPr wrap="square" lIns="384000" tIns="0" rIns="384000" bIns="17280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/>
                </a:solidFill>
              </a:rPr>
              <a:t>Copyright © Ecologic - </a:t>
            </a:r>
            <a:r>
              <a:rPr lang="en-US" sz="667" err="1">
                <a:solidFill>
                  <a:schemeClr val="tx1"/>
                </a:solidFill>
              </a:rPr>
              <a:t>Tous</a:t>
            </a:r>
            <a:r>
              <a:rPr lang="en-US" sz="667">
                <a:solidFill>
                  <a:schemeClr val="tx1"/>
                </a:solidFill>
              </a:rPr>
              <a:t> droits </a:t>
            </a:r>
            <a:r>
              <a:rPr lang="en-US" sz="667" err="1">
                <a:solidFill>
                  <a:schemeClr val="tx1"/>
                </a:solidFill>
              </a:rPr>
              <a:t>réservés</a:t>
            </a:r>
            <a:r>
              <a:rPr lang="en-US" sz="6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88A999-306F-1342-8700-561DB6CE72D5}"/>
              </a:ext>
            </a:extLst>
          </p:cNvPr>
          <p:cNvSpPr/>
          <p:nvPr userDrawn="1"/>
        </p:nvSpPr>
        <p:spPr>
          <a:xfrm>
            <a:off x="1" y="3587503"/>
            <a:ext cx="12191999" cy="50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85C275-A3B4-7F45-BA18-F1F2C308A2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"/>
            <a:ext cx="3360000" cy="26825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1ED325A-5E4B-3A42-94DA-4EDC26A58E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7389" y="2949537"/>
            <a:ext cx="4154140" cy="332124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BF74D3C-FC18-024E-8806-31BF313070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989" y="3284834"/>
            <a:ext cx="4154540" cy="30219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>
              <a:defRPr sz="10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4D7B055-0BC5-DB46-BD6E-7D7FB1B8FB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989" y="3606567"/>
            <a:ext cx="4154540" cy="30219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>
              <a:defRPr sz="1333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C5610A-B726-7A46-94AB-943A3D850B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0000" y="2880000"/>
            <a:ext cx="960000" cy="96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1374A-0C10-A54D-B406-22C611D045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752001" y="4161600"/>
            <a:ext cx="4058025" cy="722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F7543E-6793-4A43-8736-0CE6B49636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751719" y="4156801"/>
            <a:ext cx="4425600" cy="7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2928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CB18-854F-0A48-9B33-B028700FF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6485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466" baseline="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E9F05-F484-3348-8EF3-2215E6A82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0"/>
          <a:stretch/>
        </p:blipFill>
        <p:spPr>
          <a:xfrm>
            <a:off x="5156200" y="384001"/>
            <a:ext cx="1879600" cy="729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2EF8EA-EDB9-4B4E-9362-477ECDA75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533"/>
            <a:ext cx="12192000" cy="24214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E5D112-940F-7049-A833-E25BD15682FA}"/>
              </a:ext>
            </a:extLst>
          </p:cNvPr>
          <p:cNvSpPr txBox="1"/>
          <p:nvPr userDrawn="1"/>
        </p:nvSpPr>
        <p:spPr>
          <a:xfrm>
            <a:off x="0" y="6580920"/>
            <a:ext cx="7195200" cy="277080"/>
          </a:xfrm>
          <a:prstGeom prst="rect">
            <a:avLst/>
          </a:prstGeom>
          <a:noFill/>
        </p:spPr>
        <p:txBody>
          <a:bodyPr wrap="square" lIns="384000" tIns="0" rIns="384000" bIns="17280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/>
                </a:solidFill>
              </a:rPr>
              <a:t>Copyright © Ecologic - </a:t>
            </a:r>
            <a:r>
              <a:rPr lang="en-US" sz="667" err="1">
                <a:solidFill>
                  <a:schemeClr val="tx1"/>
                </a:solidFill>
              </a:rPr>
              <a:t>Tous</a:t>
            </a:r>
            <a:r>
              <a:rPr lang="en-US" sz="667">
                <a:solidFill>
                  <a:schemeClr val="tx1"/>
                </a:solidFill>
              </a:rPr>
              <a:t> droits </a:t>
            </a:r>
            <a:r>
              <a:rPr lang="en-US" sz="667" err="1">
                <a:solidFill>
                  <a:schemeClr val="tx1"/>
                </a:solidFill>
              </a:rPr>
              <a:t>réservés</a:t>
            </a:r>
            <a:r>
              <a:rPr lang="en-US" sz="6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71944889-31B8-FD41-A4B1-0CEDF8D8AA74}"/>
              </a:ext>
            </a:extLst>
          </p:cNvPr>
          <p:cNvSpPr txBox="1"/>
          <p:nvPr userDrawn="1"/>
        </p:nvSpPr>
        <p:spPr>
          <a:xfrm>
            <a:off x="374230" y="6006773"/>
            <a:ext cx="4713393" cy="508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1067">
                <a:solidFill>
                  <a:srgbClr val="3737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Tél. : 01 30 57 79 09 - Email : </a:t>
            </a:r>
            <a:r>
              <a:rPr lang="fr-FR" sz="10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contact@ecologic-france.com</a:t>
            </a:r>
            <a:endParaRPr lang="fr-FR" sz="1067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0">
            <a:hlinkClick r:id="rId4"/>
            <a:extLst>
              <a:ext uri="{FF2B5EF4-FFF2-40B4-BE49-F238E27FC236}">
                <a16:creationId xmlns:a16="http://schemas.microsoft.com/office/drawing/2014/main" id="{1F26562D-10BE-8E43-8AC1-09630AE3F0EF}"/>
              </a:ext>
            </a:extLst>
          </p:cNvPr>
          <p:cNvSpPr txBox="1"/>
          <p:nvPr userDrawn="1"/>
        </p:nvSpPr>
        <p:spPr>
          <a:xfrm>
            <a:off x="7104380" y="6234570"/>
            <a:ext cx="4713393" cy="2556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50000"/>
              </a:lnSpc>
            </a:pPr>
            <a:r>
              <a:rPr lang="fr-FR" sz="1467" err="1">
                <a:solidFill>
                  <a:srgbClr val="EE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www.ecologic-france.com</a:t>
            </a:r>
            <a:endParaRPr lang="fr-FR" sz="1333">
              <a:solidFill>
                <a:srgbClr val="3737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9214FF-61BC-3B4E-8D40-3B51B8792C2B}"/>
              </a:ext>
            </a:extLst>
          </p:cNvPr>
          <p:cNvSpPr/>
          <p:nvPr userDrawn="1"/>
        </p:nvSpPr>
        <p:spPr>
          <a:xfrm>
            <a:off x="1" y="4172827"/>
            <a:ext cx="12191999" cy="50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FB42F-B9F0-7E41-A040-0EE0B9D4A146}"/>
              </a:ext>
            </a:extLst>
          </p:cNvPr>
          <p:cNvSpPr/>
          <p:nvPr userDrawn="1"/>
        </p:nvSpPr>
        <p:spPr>
          <a:xfrm>
            <a:off x="4656000" y="4532747"/>
            <a:ext cx="2880000" cy="48000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55B92C-F45D-2849-96D1-151602F25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751717" y="4982851"/>
            <a:ext cx="4425600" cy="7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839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BB43C554-FB1F-0642-816C-24DAD5C0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DF60-11AD-3244-81BD-A8B9124D1D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9252" y="1680001"/>
            <a:ext cx="11423649" cy="1737164"/>
          </a:xfrm>
          <a:prstGeom prst="rect">
            <a:avLst/>
          </a:prstGeom>
          <a:solidFill>
            <a:schemeClr val="bg1"/>
          </a:solidFill>
        </p:spPr>
        <p:txBody>
          <a:bodyPr lIns="0"/>
          <a:lstStyle>
            <a:lvl1pPr>
              <a:defRPr sz="1333" b="0"/>
            </a:lvl1pPr>
            <a:lvl2pPr>
              <a:defRPr sz="1333" b="0"/>
            </a:lvl2pPr>
            <a:lvl3pPr>
              <a:defRPr sz="1333" b="0"/>
            </a:lvl3pPr>
            <a:lvl4pPr>
              <a:defRPr sz="1333" b="0"/>
            </a:lvl4pPr>
            <a:lvl5pPr>
              <a:defRPr sz="1333"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F2F22-5899-DC47-B6A0-83DDAFE57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52" y="1200001"/>
            <a:ext cx="11423649" cy="304208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B5E4A459-0868-5D4C-AC59-32AA65B30A8A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922202" y="3297000"/>
            <a:ext cx="269799" cy="264000"/>
          </a:xfrm>
          <a:prstGeom prst="rect">
            <a:avLst/>
          </a:prstGeom>
          <a:solidFill>
            <a:schemeClr val="accent1"/>
          </a:solidFill>
        </p:spPr>
        <p:txBody>
          <a:bodyPr vert="horz" lIns="46800" tIns="46800" rIns="4680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013F01E-F0E5-5743-BDC2-31F0AFB7F8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15973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CB275F-2245-5C48-9C32-807E99E74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7"/>
            <a:ext cx="12192000" cy="68533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2FE30A5-EB3C-8F4E-B574-E94FBF8369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0000" y="894878"/>
            <a:ext cx="2834257" cy="1447025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D7C951D-6A16-C24F-90F5-A87B37A89D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44" y="1312817"/>
            <a:ext cx="6380867" cy="2116183"/>
          </a:xfrm>
        </p:spPr>
        <p:txBody>
          <a:bodyPr anchor="t">
            <a:normAutofit/>
          </a:bodyPr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4F9D6E-387D-3244-BC80-66DD82781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943" y="3442064"/>
            <a:ext cx="6380868" cy="1606095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93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uver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BB946F-ADC7-8E44-9DF3-A1859A8E2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7"/>
            <a:ext cx="12192000" cy="68533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A84680-EDF7-C44E-894A-51C1F371C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567" y="4509997"/>
            <a:ext cx="2834257" cy="1447025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B2F93EA1-DF37-204F-9E18-E0129FA29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8754" y="5060318"/>
            <a:ext cx="3667163" cy="17934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00B3DD"/>
                </a:solidFill>
              </a:defRPr>
            </a:lvl1pPr>
          </a:lstStyle>
          <a:p>
            <a:pPr lvl="0"/>
            <a:r>
              <a:rPr lang="fr-FR"/>
              <a:t>15 avenue du centre</a:t>
            </a:r>
          </a:p>
          <a:p>
            <a:pPr lvl="0"/>
            <a:r>
              <a:rPr lang="fr-FR"/>
              <a:t>78280 Guyancourt</a:t>
            </a:r>
          </a:p>
          <a:p>
            <a:pPr lvl="0"/>
            <a:r>
              <a:rPr lang="fr-FR"/>
              <a:t>Tél : </a:t>
            </a:r>
          </a:p>
        </p:txBody>
      </p:sp>
    </p:spTree>
    <p:extLst>
      <p:ext uri="{BB962C8B-B14F-4D97-AF65-F5344CB8AC3E}">
        <p14:creationId xmlns:p14="http://schemas.microsoft.com/office/powerpoint/2010/main" val="136212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20F57A-A7C4-3148-A7E3-4C1764E97337}"/>
              </a:ext>
            </a:extLst>
          </p:cNvPr>
          <p:cNvSpPr/>
          <p:nvPr userDrawn="1"/>
        </p:nvSpPr>
        <p:spPr>
          <a:xfrm>
            <a:off x="5712000" y="875144"/>
            <a:ext cx="768000" cy="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10FFFE4-69D7-DD4C-893B-FD99AB8864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4470400"/>
            <a:ext cx="12175067" cy="2387600"/>
          </a:xfrm>
          <a:prstGeom prst="rect">
            <a:avLst/>
          </a:prstGeom>
        </p:spPr>
      </p:pic>
      <p:sp>
        <p:nvSpPr>
          <p:cNvPr id="37" name="Title Placeholder 36">
            <a:extLst>
              <a:ext uri="{FF2B5EF4-FFF2-40B4-BE49-F238E27FC236}">
                <a16:creationId xmlns:a16="http://schemas.microsoft.com/office/drawing/2014/main" id="{002E0023-2AEF-8F4E-A592-C92226A8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366185"/>
            <a:ext cx="11424000" cy="451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D65145-E248-F14E-A3FF-964C0B0C32B9}"/>
              </a:ext>
            </a:extLst>
          </p:cNvPr>
          <p:cNvSpPr txBox="1"/>
          <p:nvPr userDrawn="1"/>
        </p:nvSpPr>
        <p:spPr>
          <a:xfrm>
            <a:off x="0" y="6580920"/>
            <a:ext cx="7195200" cy="277080"/>
          </a:xfrm>
          <a:prstGeom prst="rect">
            <a:avLst/>
          </a:prstGeom>
          <a:noFill/>
        </p:spPr>
        <p:txBody>
          <a:bodyPr wrap="square" lIns="384000" tIns="0" rIns="384000" bIns="17280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/>
                </a:solidFill>
              </a:rPr>
              <a:t>Copyright © Ecologic - </a:t>
            </a:r>
            <a:r>
              <a:rPr lang="en-US" sz="667" err="1">
                <a:solidFill>
                  <a:schemeClr val="tx1"/>
                </a:solidFill>
              </a:rPr>
              <a:t>Tous</a:t>
            </a:r>
            <a:r>
              <a:rPr lang="en-US" sz="667">
                <a:solidFill>
                  <a:schemeClr val="tx1"/>
                </a:solidFill>
              </a:rPr>
              <a:t> droits </a:t>
            </a:r>
            <a:r>
              <a:rPr lang="en-US" sz="667" err="1">
                <a:solidFill>
                  <a:schemeClr val="tx1"/>
                </a:solidFill>
              </a:rPr>
              <a:t>réservés</a:t>
            </a:r>
            <a:r>
              <a:rPr lang="en-US" sz="6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7" name="Slide Number Placeholder 26">
            <a:extLst>
              <a:ext uri="{FF2B5EF4-FFF2-40B4-BE49-F238E27FC236}">
                <a16:creationId xmlns:a16="http://schemas.microsoft.com/office/drawing/2014/main" id="{A7F4204D-5370-2D49-ABF1-17B1319F986A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922202" y="3297000"/>
            <a:ext cx="269799" cy="264000"/>
          </a:xfrm>
          <a:prstGeom prst="rect">
            <a:avLst/>
          </a:prstGeom>
          <a:solidFill>
            <a:schemeClr val="accent1"/>
          </a:solidFill>
        </p:spPr>
        <p:txBody>
          <a:bodyPr vert="horz" lIns="46800" tIns="46800" rIns="4680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013F01E-F0E5-5743-BDC2-31F0AFB7F8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4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652" r:id="rId2"/>
    <p:sldLayoutId id="2147483653" r:id="rId3"/>
    <p:sldLayoutId id="2147483806" r:id="rId4"/>
    <p:sldLayoutId id="2147483807" r:id="rId5"/>
  </p:sldLayoutIdLst>
  <p:transition>
    <p:wipe dir="r"/>
  </p:transition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600" b="1" i="0" u="none" kern="1200" cap="none" baseline="0">
          <a:solidFill>
            <a:schemeClr val="tx1"/>
          </a:solidFill>
          <a:uFill>
            <a:solidFill>
              <a:schemeClr val="accent1"/>
            </a:solidFill>
          </a:uFill>
          <a:latin typeface="arial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spcAft>
          <a:spcPts val="1800"/>
        </a:spcAft>
        <a:buFontTx/>
        <a:buNone/>
        <a:defRPr sz="1200" b="1" i="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spcAft>
          <a:spcPts val="1200"/>
        </a:spcAft>
        <a:buFontTx/>
        <a:buNone/>
        <a:defRPr sz="10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30000"/>
        <a:buFontTx/>
        <a:buBlip>
          <a:blip r:embed="rId8"/>
        </a:buBlip>
        <a:defRPr sz="1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ap-r&amp;d@ecologic-franc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73EE24F-E71D-004D-A7E8-4ECBB5976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96" y="1312817"/>
            <a:ext cx="7972313" cy="1833154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  <a:t>Appel à projets R&amp;D collaboratifs </a:t>
            </a:r>
            <a:br>
              <a:rPr lang="fr-FR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</a:br>
            <a:br>
              <a:rPr lang="fr-FR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</a:br>
            <a:r>
              <a:rPr lang="fr-FR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uli" panose="02000503040000090004" pitchFamily="2" charset="0"/>
              </a:rPr>
              <a:t>Filière Articles de Sport et de Loisirs</a:t>
            </a:r>
            <a:br>
              <a:rPr lang="fr-FR" sz="1400" dirty="0">
                <a:latin typeface="Muli" panose="02000503040000090004" pitchFamily="2" charset="0"/>
              </a:rPr>
            </a:br>
            <a:br>
              <a:rPr lang="fr-FR" sz="1400" dirty="0">
                <a:latin typeface="Muli" panose="02000503040000090004" pitchFamily="2" charset="0"/>
              </a:rPr>
            </a:br>
            <a:br>
              <a:rPr lang="fr-FR" sz="1400" dirty="0">
                <a:latin typeface="Muli" panose="02000503040000090004" pitchFamily="2" charset="0"/>
              </a:rPr>
            </a:br>
            <a:br>
              <a:rPr lang="fr-FR" sz="1400" dirty="0">
                <a:solidFill>
                  <a:schemeClr val="tx2"/>
                </a:solidFill>
                <a:latin typeface="Muli" panose="02000503040000090004" pitchFamily="2" charset="0"/>
              </a:rPr>
            </a:br>
            <a:r>
              <a:rPr lang="fr-FR" sz="2800" dirty="0">
                <a:solidFill>
                  <a:schemeClr val="tx2"/>
                </a:solidFill>
                <a:latin typeface="Muli" panose="02000503040000090004" pitchFamily="2" charset="0"/>
              </a:rPr>
              <a:t>Présentation du projet</a:t>
            </a:r>
            <a:endParaRPr lang="fr-FR" sz="1400" dirty="0">
              <a:solidFill>
                <a:schemeClr val="tx2"/>
              </a:solidFill>
              <a:latin typeface="Muli" panose="02000503040000090004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E3B195-343B-48EF-9AB5-30AA47520323}"/>
              </a:ext>
            </a:extLst>
          </p:cNvPr>
          <p:cNvSpPr txBox="1"/>
          <p:nvPr/>
        </p:nvSpPr>
        <p:spPr>
          <a:xfrm>
            <a:off x="1413152" y="371203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Muli" panose="02000503040000090004" pitchFamily="2" charset="0"/>
              </a:rPr>
              <a:t>[Nom du projet]</a:t>
            </a:r>
            <a:br>
              <a:rPr lang="fr-FR" sz="3200" dirty="0">
                <a:solidFill>
                  <a:schemeClr val="bg1"/>
                </a:solidFill>
                <a:latin typeface="Muli" panose="02000503040000090004" pitchFamily="2" charset="0"/>
              </a:rPr>
            </a:br>
            <a:r>
              <a:rPr lang="fr-FR" sz="3200" dirty="0">
                <a:solidFill>
                  <a:schemeClr val="bg1"/>
                </a:solidFill>
                <a:latin typeface="Muli" panose="02000503040000090004" pitchFamily="2" charset="0"/>
              </a:rPr>
              <a:t>[Porteur(s) du projet]</a:t>
            </a:r>
            <a:endParaRPr lang="fr-FR" sz="3200" b="0" dirty="0">
              <a:solidFill>
                <a:schemeClr val="bg1"/>
              </a:solidFill>
              <a:latin typeface="Muli" panose="02000503040000090004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2FDDB5-8A3B-469D-AF39-EAA0CE00321F}"/>
              </a:ext>
            </a:extLst>
          </p:cNvPr>
          <p:cNvSpPr txBox="1"/>
          <p:nvPr/>
        </p:nvSpPr>
        <p:spPr>
          <a:xfrm>
            <a:off x="474996" y="6328007"/>
            <a:ext cx="4691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2"/>
                </a:solidFill>
                <a:latin typeface="Muli" panose="02000503040000090004" pitchFamily="2" charset="0"/>
              </a:rPr>
              <a:t>Période visée : S1 2023</a:t>
            </a:r>
          </a:p>
        </p:txBody>
      </p:sp>
    </p:spTree>
    <p:extLst>
      <p:ext uri="{BB962C8B-B14F-4D97-AF65-F5344CB8AC3E}">
        <p14:creationId xmlns:p14="http://schemas.microsoft.com/office/powerpoint/2010/main" val="242425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VI. Plan de financement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6B21C7-05E1-3E44-80A3-E6085070F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1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10</a:t>
            </a:fld>
            <a:endParaRPr lang="fr-FR" sz="110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3A3365D-1B06-4E7E-AFA4-408752C68BD0}"/>
              </a:ext>
            </a:extLst>
          </p:cNvPr>
          <p:cNvSpPr txBox="1">
            <a:spLocks/>
          </p:cNvSpPr>
          <p:nvPr/>
        </p:nvSpPr>
        <p:spPr>
          <a:xfrm>
            <a:off x="443777" y="1390619"/>
            <a:ext cx="11365062" cy="4357038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Distribution projetée du financement du projet</a:t>
            </a:r>
          </a:p>
        </p:txBody>
      </p:sp>
    </p:spTree>
    <p:extLst>
      <p:ext uri="{BB962C8B-B14F-4D97-AF65-F5344CB8AC3E}">
        <p14:creationId xmlns:p14="http://schemas.microsoft.com/office/powerpoint/2010/main" val="145603984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VII. Bénéfices du projet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CC322C15-33B5-44AD-835B-57E118C29F94}"/>
              </a:ext>
            </a:extLst>
          </p:cNvPr>
          <p:cNvSpPr txBox="1">
            <a:spLocks/>
          </p:cNvSpPr>
          <p:nvPr/>
        </p:nvSpPr>
        <p:spPr>
          <a:xfrm>
            <a:off x="443778" y="1683834"/>
            <a:ext cx="5588732" cy="1745166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Quantification :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00AAB98A-A05D-4C92-AE23-F196B8027EDA}"/>
              </a:ext>
            </a:extLst>
          </p:cNvPr>
          <p:cNvSpPr txBox="1">
            <a:spLocks/>
          </p:cNvSpPr>
          <p:nvPr/>
        </p:nvSpPr>
        <p:spPr>
          <a:xfrm>
            <a:off x="440060" y="1398053"/>
            <a:ext cx="11365062" cy="285781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Gains relatifs aux objectifs réglementaires de la filière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06CC0331-2290-4BFF-AE36-C6E1427B8FB7}"/>
              </a:ext>
            </a:extLst>
          </p:cNvPr>
          <p:cNvSpPr txBox="1">
            <a:spLocks/>
          </p:cNvSpPr>
          <p:nvPr/>
        </p:nvSpPr>
        <p:spPr>
          <a:xfrm>
            <a:off x="6032510" y="1683834"/>
            <a:ext cx="5655938" cy="1745166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Méthode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C0EE11-6B51-4636-B589-A1B197BD9EE7}"/>
              </a:ext>
            </a:extLst>
          </p:cNvPr>
          <p:cNvSpPr/>
          <p:nvPr/>
        </p:nvSpPr>
        <p:spPr>
          <a:xfrm>
            <a:off x="324224" y="1398052"/>
            <a:ext cx="11300732" cy="2030947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uli" panose="02000503040000020004" pitchFamily="2" charset="0"/>
            </a:endParaRP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301DF00C-AF46-4A2A-893A-3ECAF97D1C2C}"/>
              </a:ext>
            </a:extLst>
          </p:cNvPr>
          <p:cNvSpPr txBox="1">
            <a:spLocks/>
          </p:cNvSpPr>
          <p:nvPr/>
        </p:nvSpPr>
        <p:spPr>
          <a:xfrm>
            <a:off x="443778" y="3834082"/>
            <a:ext cx="5588732" cy="1745166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Quantification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Par exemple, relativement aux objectifs de développement durable de l’ONU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972F8AAE-C1D7-41C8-B321-F8D1FE9BD52B}"/>
              </a:ext>
            </a:extLst>
          </p:cNvPr>
          <p:cNvSpPr txBox="1">
            <a:spLocks/>
          </p:cNvSpPr>
          <p:nvPr/>
        </p:nvSpPr>
        <p:spPr>
          <a:xfrm>
            <a:off x="440060" y="3548301"/>
            <a:ext cx="11365062" cy="285781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Gains sociaux et environnementaux du projet :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41DFE50C-90E7-41FA-96ED-D46B830A3EA5}"/>
              </a:ext>
            </a:extLst>
          </p:cNvPr>
          <p:cNvSpPr txBox="1">
            <a:spLocks/>
          </p:cNvSpPr>
          <p:nvPr/>
        </p:nvSpPr>
        <p:spPr>
          <a:xfrm>
            <a:off x="6032510" y="3834082"/>
            <a:ext cx="5655938" cy="1745166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Méthode 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325F2-B26F-4888-B7E6-15486EED01D7}"/>
              </a:ext>
            </a:extLst>
          </p:cNvPr>
          <p:cNvSpPr/>
          <p:nvPr/>
        </p:nvSpPr>
        <p:spPr>
          <a:xfrm>
            <a:off x="324224" y="3548300"/>
            <a:ext cx="11300732" cy="2030947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uli" panose="02000503040000020004" pitchFamily="2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77C4EC8-81BC-4452-93B9-C43A57CDD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1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11</a:t>
            </a:fld>
            <a:endParaRPr lang="fr-FR" sz="11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0460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VII. Bénéfices du projet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CC322C15-33B5-44AD-835B-57E118C29F94}"/>
              </a:ext>
            </a:extLst>
          </p:cNvPr>
          <p:cNvSpPr txBox="1">
            <a:spLocks/>
          </p:cNvSpPr>
          <p:nvPr/>
        </p:nvSpPr>
        <p:spPr>
          <a:xfrm>
            <a:off x="443778" y="1683834"/>
            <a:ext cx="5588732" cy="1745166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Quantification :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00AAB98A-A05D-4C92-AE23-F196B8027EDA}"/>
              </a:ext>
            </a:extLst>
          </p:cNvPr>
          <p:cNvSpPr txBox="1">
            <a:spLocks/>
          </p:cNvSpPr>
          <p:nvPr/>
        </p:nvSpPr>
        <p:spPr>
          <a:xfrm>
            <a:off x="440060" y="1398053"/>
            <a:ext cx="11365062" cy="285781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Potentiel de circularité, industrialisation et création d’emploi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06CC0331-2290-4BFF-AE36-C6E1427B8FB7}"/>
              </a:ext>
            </a:extLst>
          </p:cNvPr>
          <p:cNvSpPr txBox="1">
            <a:spLocks/>
          </p:cNvSpPr>
          <p:nvPr/>
        </p:nvSpPr>
        <p:spPr>
          <a:xfrm>
            <a:off x="6032510" y="1683834"/>
            <a:ext cx="5655938" cy="1745166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Méthode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C0EE11-6B51-4636-B589-A1B197BD9EE7}"/>
              </a:ext>
            </a:extLst>
          </p:cNvPr>
          <p:cNvSpPr/>
          <p:nvPr/>
        </p:nvSpPr>
        <p:spPr>
          <a:xfrm>
            <a:off x="324224" y="1398052"/>
            <a:ext cx="11300732" cy="2030947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301DF00C-AF46-4A2A-893A-3ECAF97D1C2C}"/>
              </a:ext>
            </a:extLst>
          </p:cNvPr>
          <p:cNvSpPr txBox="1">
            <a:spLocks/>
          </p:cNvSpPr>
          <p:nvPr/>
        </p:nvSpPr>
        <p:spPr>
          <a:xfrm>
            <a:off x="443778" y="3834082"/>
            <a:ext cx="5588732" cy="1745166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Quantification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Par exemple, relativement aux objectifs de développement durable de l’ONU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972F8AAE-C1D7-41C8-B321-F8D1FE9BD52B}"/>
              </a:ext>
            </a:extLst>
          </p:cNvPr>
          <p:cNvSpPr txBox="1">
            <a:spLocks/>
          </p:cNvSpPr>
          <p:nvPr/>
        </p:nvSpPr>
        <p:spPr>
          <a:xfrm>
            <a:off x="440060" y="3548301"/>
            <a:ext cx="11365062" cy="285781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Gains économiques projetés 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41DFE50C-90E7-41FA-96ED-D46B830A3EA5}"/>
              </a:ext>
            </a:extLst>
          </p:cNvPr>
          <p:cNvSpPr txBox="1">
            <a:spLocks/>
          </p:cNvSpPr>
          <p:nvPr/>
        </p:nvSpPr>
        <p:spPr>
          <a:xfrm>
            <a:off x="6032510" y="3834082"/>
            <a:ext cx="5655938" cy="1745166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Méthode 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325F2-B26F-4888-B7E6-15486EED01D7}"/>
              </a:ext>
            </a:extLst>
          </p:cNvPr>
          <p:cNvSpPr/>
          <p:nvPr/>
        </p:nvSpPr>
        <p:spPr>
          <a:xfrm>
            <a:off x="324224" y="3548300"/>
            <a:ext cx="11300732" cy="2030947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CD48982F-590D-403F-9E7C-CE251DF29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1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12</a:t>
            </a:fld>
            <a:endParaRPr lang="fr-FR" sz="11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350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7F9C5D-BCE7-187E-3055-813B5313E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8754" y="5064592"/>
            <a:ext cx="3667163" cy="1793408"/>
          </a:xfrm>
        </p:spPr>
        <p:txBody>
          <a:bodyPr/>
          <a:lstStyle/>
          <a:p>
            <a:r>
              <a:rPr lang="fr-FR" dirty="0"/>
              <a:t>15 avenue du centre</a:t>
            </a:r>
          </a:p>
          <a:p>
            <a:r>
              <a:rPr lang="fr-FR" dirty="0"/>
              <a:t>78280 Guyancourt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8F55E5-3408-4A8F-97C6-81E2C9006811}"/>
              </a:ext>
            </a:extLst>
          </p:cNvPr>
          <p:cNvSpPr txBox="1"/>
          <p:nvPr/>
        </p:nvSpPr>
        <p:spPr>
          <a:xfrm>
            <a:off x="1167774" y="1161713"/>
            <a:ext cx="6096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Contacts du porteur de projet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8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Nom :		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Prénom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dirty="0">
                <a:latin typeface="Muli" panose="02000503040000020004" pitchFamily="2" charset="0"/>
                <a:sym typeface="Wingdings" panose="05000000000000000000" pitchFamily="2" charset="2"/>
              </a:rPr>
              <a:t>	Société :</a:t>
            </a: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Adresse électronique :	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800" dirty="0">
                <a:latin typeface="Muli" panose="02000503040000020004" pitchFamily="2" charset="0"/>
                <a:sym typeface="Wingdings" panose="05000000000000000000" pitchFamily="2" charset="2"/>
              </a:rPr>
              <a:t>	Téléphone :	</a:t>
            </a:r>
            <a:endParaRPr lang="fr-FR" dirty="0"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5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3FFDF01B-DD14-4F4B-891B-D8C57CF2E024}"/>
              </a:ext>
            </a:extLst>
          </p:cNvPr>
          <p:cNvSpPr txBox="1">
            <a:spLocks/>
          </p:cNvSpPr>
          <p:nvPr/>
        </p:nvSpPr>
        <p:spPr>
          <a:xfrm>
            <a:off x="483825" y="1318050"/>
            <a:ext cx="11224349" cy="3361232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Modalités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 porteur du projet doit transmettre ce document complété à Ecologic par courrier électronique à l’adresse suivante : </a:t>
            </a:r>
            <a:r>
              <a:rPr lang="fr-FR" sz="1200" u="sng" dirty="0">
                <a:solidFill>
                  <a:srgbClr val="0563C1"/>
                </a:solidFill>
                <a:effectLst/>
                <a:latin typeface="Muli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aap-r&amp;d@ecologic-france.com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Contexte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 présent document doit être remis à Ecologic avant la date du 15 décembre 2022.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 plan de cette présentation doit être respecté. 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Objectif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Cette présentation doit permettre au porteur de vérifier l’adéquation entre son projet et l’appel à projet R&amp;D d’Ecologic puis de permettre l’analyse des bénéfices du projet pour la filière ASL ainsi que le coût du soutien au projet pour l’éco-organisme.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Les informations fournies sont confidentielles, non engageantes.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451551"/>
          </a:xfrm>
        </p:spPr>
        <p:txBody>
          <a:bodyPr/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Muli" panose="02000503040000020004" pitchFamily="2" charset="0"/>
              </a:rPr>
              <a:t>Notice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96DA5D1-EB5D-4ECA-8CBD-8DA0612A7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2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2042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3FFDF01B-DD14-4F4B-891B-D8C57CF2E024}"/>
              </a:ext>
            </a:extLst>
          </p:cNvPr>
          <p:cNvSpPr txBox="1">
            <a:spLocks/>
          </p:cNvSpPr>
          <p:nvPr/>
        </p:nvSpPr>
        <p:spPr>
          <a:xfrm>
            <a:off x="483826" y="1390620"/>
            <a:ext cx="3652746" cy="451552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Porteur(s) du projet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ASL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3A3365D-1B06-4E7E-AFA4-408752C68BD0}"/>
              </a:ext>
            </a:extLst>
          </p:cNvPr>
          <p:cNvSpPr txBox="1">
            <a:spLocks/>
          </p:cNvSpPr>
          <p:nvPr/>
        </p:nvSpPr>
        <p:spPr>
          <a:xfrm>
            <a:off x="4296229" y="1390619"/>
            <a:ext cx="7512609" cy="407676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Objectifs du projet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B876796-9829-4BE3-B33D-978C8E18FF33}"/>
              </a:ext>
            </a:extLst>
          </p:cNvPr>
          <p:cNvSpPr txBox="1">
            <a:spLocks/>
          </p:cNvSpPr>
          <p:nvPr/>
        </p:nvSpPr>
        <p:spPr>
          <a:xfrm>
            <a:off x="483825" y="3284300"/>
            <a:ext cx="3652747" cy="451553"/>
          </a:xfrm>
          <a:prstGeom prst="rect">
            <a:avLst/>
          </a:prstGeom>
          <a:noFill/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Partenaires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55B8BD1-91C2-4D35-BAB6-AFF01AC23B92}"/>
              </a:ext>
            </a:extLst>
          </p:cNvPr>
          <p:cNvSpPr txBox="1">
            <a:spLocks/>
          </p:cNvSpPr>
          <p:nvPr/>
        </p:nvSpPr>
        <p:spPr>
          <a:xfrm>
            <a:off x="483826" y="1842172"/>
            <a:ext cx="3652746" cy="1060685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ctr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ctr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uli" panose="02000503040000020004" pitchFamily="2" charset="0"/>
                <a:sym typeface="Wingdings" panose="05000000000000000000" pitchFamily="2" charset="2"/>
              </a:rPr>
              <a:t>[…]</a:t>
            </a:r>
            <a:endParaRPr lang="fr-FR" sz="1200" b="1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AF09A005-D8FD-4C37-AE13-2D256CAD6115}"/>
              </a:ext>
            </a:extLst>
          </p:cNvPr>
          <p:cNvSpPr txBox="1">
            <a:spLocks/>
          </p:cNvSpPr>
          <p:nvPr/>
        </p:nvSpPr>
        <p:spPr>
          <a:xfrm>
            <a:off x="483826" y="3735853"/>
            <a:ext cx="3652746" cy="1731527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lIns="0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uli" panose="02000503040000020004" pitchFamily="2" charset="0"/>
                <a:sym typeface="Wingdings" panose="05000000000000000000" pitchFamily="2" charset="2"/>
              </a:rPr>
              <a:t>[…]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uli" panose="02000503040000020004" pitchFamily="2" charset="0"/>
                <a:sym typeface="Wingdings" panose="05000000000000000000" pitchFamily="2" charset="2"/>
              </a:rPr>
              <a:t>[…]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uli" panose="02000503040000020004" pitchFamily="2" charset="0"/>
                <a:sym typeface="Wingdings" panose="05000000000000000000" pitchFamily="2" charset="2"/>
              </a:rPr>
              <a:t>[…]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FR" sz="1600" b="1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3C27515-10EE-4ABF-8C75-7549FBE62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3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8993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[Nom du projet]</a:t>
            </a:r>
            <a:br>
              <a:rPr lang="fr-FR" sz="2000" dirty="0">
                <a:latin typeface="Muli" panose="02000503040000020004" pitchFamily="2" charset="0"/>
              </a:rPr>
            </a:br>
            <a:br>
              <a:rPr lang="fr-FR" sz="2000" dirty="0">
                <a:latin typeface="Muli" panose="02000503040000020004" pitchFamily="2" charset="0"/>
              </a:rPr>
            </a:br>
            <a:r>
              <a:rPr lang="fr-FR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Muli" panose="02000503040000020004" pitchFamily="2" charset="0"/>
              </a:rPr>
              <a:t>Filière visée : ASL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3A3365D-1B06-4E7E-AFA4-408752C68BD0}"/>
              </a:ext>
            </a:extLst>
          </p:cNvPr>
          <p:cNvSpPr txBox="1">
            <a:spLocks/>
          </p:cNvSpPr>
          <p:nvPr/>
        </p:nvSpPr>
        <p:spPr>
          <a:xfrm>
            <a:off x="443778" y="1683834"/>
            <a:ext cx="5588732" cy="1745166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Coût total du projet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Contribution demandée à Ecologic en moyens :</a:t>
            </a:r>
          </a:p>
          <a:p>
            <a:pPr marL="171450" indent="-171450" algn="just" fontAlgn="ctr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fr-FR" sz="1000" i="1" dirty="0">
                <a:latin typeface="Muli" panose="02000503040000020004" pitchFamily="2" charset="0"/>
                <a:sym typeface="Wingdings" panose="05000000000000000000" pitchFamily="2" charset="2"/>
              </a:rPr>
              <a:t>Mise à disposition de matière</a:t>
            </a:r>
          </a:p>
          <a:p>
            <a:pPr marL="171450" indent="-171450" algn="just" fontAlgn="ctr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fr-FR" sz="1000" i="1" dirty="0">
                <a:latin typeface="Muli" panose="02000503040000020004" pitchFamily="2" charset="0"/>
                <a:sym typeface="Wingdings" panose="05000000000000000000" pitchFamily="2" charset="2"/>
              </a:rPr>
              <a:t>Aide à l’organisation et à la planification</a:t>
            </a:r>
          </a:p>
          <a:p>
            <a:pPr marL="171450" indent="-171450" algn="just" fontAlgn="ctr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fr-FR" sz="1000" i="1" dirty="0">
                <a:latin typeface="Muli" panose="02000503040000020004" pitchFamily="2" charset="0"/>
                <a:sym typeface="Wingdings" panose="05000000000000000000" pitchFamily="2" charset="2"/>
              </a:rPr>
              <a:t>Participation active</a:t>
            </a:r>
          </a:p>
          <a:p>
            <a:pPr marL="171450" indent="-171450" algn="just" fontAlgn="ctr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fr-FR" sz="1000" i="1" dirty="0">
                <a:latin typeface="Muli" panose="02000503040000020004" pitchFamily="2" charset="0"/>
                <a:sym typeface="Wingdings" panose="05000000000000000000" pitchFamily="2" charset="2"/>
              </a:rPr>
              <a:t>etc.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8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Contribution financière demandée à Ecologic en € :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9BCC459D-6222-4BF7-8BDD-0F29CFE84EB5}"/>
              </a:ext>
            </a:extLst>
          </p:cNvPr>
          <p:cNvSpPr txBox="1">
            <a:spLocks/>
          </p:cNvSpPr>
          <p:nvPr/>
        </p:nvSpPr>
        <p:spPr>
          <a:xfrm>
            <a:off x="440062" y="3830366"/>
            <a:ext cx="5592447" cy="1752599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Solutions développées dans le cadre du projet :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88D5F60-BC97-48F5-94E9-1C57FD43EFE5}"/>
              </a:ext>
            </a:extLst>
          </p:cNvPr>
          <p:cNvSpPr txBox="1">
            <a:spLocks/>
          </p:cNvSpPr>
          <p:nvPr/>
        </p:nvSpPr>
        <p:spPr>
          <a:xfrm>
            <a:off x="440060" y="1398053"/>
            <a:ext cx="11365062" cy="285781"/>
          </a:xfrm>
          <a:prstGeom prst="rect">
            <a:avLst/>
          </a:prstGeom>
          <a:noFill/>
          <a:ln>
            <a:noFill/>
          </a:ln>
        </p:spPr>
        <p:txBody>
          <a:bodyPr lIns="0" numCol="2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Eléments clés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E0F42D9B-B7E7-476D-BCD4-BECC029DD3A9}"/>
              </a:ext>
            </a:extLst>
          </p:cNvPr>
          <p:cNvSpPr txBox="1">
            <a:spLocks/>
          </p:cNvSpPr>
          <p:nvPr/>
        </p:nvSpPr>
        <p:spPr>
          <a:xfrm>
            <a:off x="6036224" y="1683834"/>
            <a:ext cx="5652223" cy="1745166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Durée du projet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Localisation administrative du projet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Localisation industrielle du projet :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76C0CC35-4B7D-47F6-A858-B0CFD617C4D7}"/>
              </a:ext>
            </a:extLst>
          </p:cNvPr>
          <p:cNvSpPr txBox="1">
            <a:spLocks/>
          </p:cNvSpPr>
          <p:nvPr/>
        </p:nvSpPr>
        <p:spPr>
          <a:xfrm>
            <a:off x="440062" y="3544585"/>
            <a:ext cx="5592447" cy="285781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Muli" panose="02000503040000020004" pitchFamily="2" charset="0"/>
                <a:sym typeface="Wingdings" panose="05000000000000000000" pitchFamily="2" charset="2"/>
              </a:rPr>
              <a:t>Solutions</a:t>
            </a: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97DDF879-4223-470C-B723-67FC7CCEC613}"/>
              </a:ext>
            </a:extLst>
          </p:cNvPr>
          <p:cNvSpPr txBox="1">
            <a:spLocks/>
          </p:cNvSpPr>
          <p:nvPr/>
        </p:nvSpPr>
        <p:spPr>
          <a:xfrm>
            <a:off x="6032509" y="3830366"/>
            <a:ext cx="5592447" cy="1752599"/>
          </a:xfrm>
          <a:prstGeom prst="rect">
            <a:avLst/>
          </a:prstGeom>
          <a:noFill/>
          <a:ln>
            <a:noFill/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dirty="0">
                <a:latin typeface="Muli" panose="02000503040000020004" pitchFamily="2" charset="0"/>
                <a:sym typeface="Wingdings" panose="05000000000000000000" pitchFamily="2" charset="2"/>
              </a:rPr>
              <a:t>Produits commercialisés à l’issue du projet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75F72-C47A-4B42-A840-83AC8A330E76}"/>
              </a:ext>
            </a:extLst>
          </p:cNvPr>
          <p:cNvSpPr/>
          <p:nvPr/>
        </p:nvSpPr>
        <p:spPr>
          <a:xfrm>
            <a:off x="324224" y="1398052"/>
            <a:ext cx="11300732" cy="2030947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uli" panose="02000503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804F0E-2AA0-4DF8-AC32-64137695821B}"/>
              </a:ext>
            </a:extLst>
          </p:cNvPr>
          <p:cNvSpPr/>
          <p:nvPr/>
        </p:nvSpPr>
        <p:spPr>
          <a:xfrm>
            <a:off x="324224" y="3544584"/>
            <a:ext cx="11300732" cy="2038381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uli" panose="02000503040000020004" pitchFamily="2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7626EC3-8FC6-48CF-BA39-E1CDA60A0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4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744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I. Contexte du projet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3A3365D-1B06-4E7E-AFA4-408752C68BD0}"/>
              </a:ext>
            </a:extLst>
          </p:cNvPr>
          <p:cNvSpPr txBox="1">
            <a:spLocks/>
          </p:cNvSpPr>
          <p:nvPr/>
        </p:nvSpPr>
        <p:spPr>
          <a:xfrm>
            <a:off x="443777" y="1390619"/>
            <a:ext cx="11365062" cy="4357038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Ex : 	Enjeux technologiques, stratégiques, économiques, sociaux, environnementaux.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Contexte réglementaire et législatif.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Travaux et résultats précédents.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endParaRPr lang="fr-FR" sz="1200" i="1" dirty="0">
              <a:latin typeface="Muli" panose="02000503040000020004" pitchFamily="2" charset="0"/>
              <a:sym typeface="Wingdings" panose="05000000000000000000" pitchFamily="2" charset="2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3DBC380-FBC6-439C-9B1F-44B6FF483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5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7883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II. Solution développée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3A3365D-1B06-4E7E-AFA4-408752C68BD0}"/>
              </a:ext>
            </a:extLst>
          </p:cNvPr>
          <p:cNvSpPr txBox="1">
            <a:spLocks/>
          </p:cNvSpPr>
          <p:nvPr/>
        </p:nvSpPr>
        <p:spPr>
          <a:xfrm>
            <a:off x="443777" y="1390619"/>
            <a:ext cx="11365062" cy="4357038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Description du projet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Positionnement dans la boucle de l’économie circulaire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Article/équipement/matière cible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Volume concerné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Schéma de principe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</a:t>
            </a:r>
            <a:r>
              <a:rPr lang="fr-FR" sz="1200" i="1" dirty="0" err="1">
                <a:latin typeface="Muli" panose="02000503040000020004" pitchFamily="2" charset="0"/>
                <a:sym typeface="Wingdings" panose="05000000000000000000" pitchFamily="2" charset="2"/>
              </a:rPr>
              <a:t>etc</a:t>
            </a: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;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CE1F062-A229-421A-B887-056DB5663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6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5708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III. Organisation du projet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3A3365D-1B06-4E7E-AFA4-408752C68BD0}"/>
              </a:ext>
            </a:extLst>
          </p:cNvPr>
          <p:cNvSpPr txBox="1">
            <a:spLocks/>
          </p:cNvSpPr>
          <p:nvPr/>
        </p:nvSpPr>
        <p:spPr>
          <a:xfrm>
            <a:off x="443777" y="1390619"/>
            <a:ext cx="11365062" cy="4357038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Ex :	Équipe projet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Durée du projet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Lots avec description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Planification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Jalons et livrables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Conséquences à l’issue du projet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Partenaires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193B3AD-6DE4-482F-B3C8-B3CB671C5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7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0841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IV. Collaboration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3A3365D-1B06-4E7E-AFA4-408752C68BD0}"/>
              </a:ext>
            </a:extLst>
          </p:cNvPr>
          <p:cNvSpPr txBox="1">
            <a:spLocks/>
          </p:cNvSpPr>
          <p:nvPr/>
        </p:nvSpPr>
        <p:spPr>
          <a:xfrm>
            <a:off x="443777" y="1390619"/>
            <a:ext cx="11365062" cy="4357038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Description des collaborations entre les parties du projet :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Présentation des acteurs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Rôles de chacun et synergie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94ED6BE-3A20-4390-A989-FE043AA35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8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5752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A01E5B-17FF-B946-A7DD-0E8575AE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24" y="353485"/>
            <a:ext cx="11424000" cy="1037134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latin typeface="Muli" panose="02000503040000020004" pitchFamily="2" charset="0"/>
              </a:rPr>
              <a:t>V. Détails de la demande de soutien</a:t>
            </a:r>
            <a:endParaRPr lang="fr-FR" sz="2000" dirty="0">
              <a:solidFill>
                <a:schemeClr val="tx1">
                  <a:lumMod val="60000"/>
                  <a:lumOff val="4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6B21C7-05E1-3E44-80A3-E6085070F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24742" y="3284300"/>
            <a:ext cx="269799" cy="264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13F01E-F0E5-5743-BDC2-31F0AFB7F86C}" type="slidenum">
              <a:rPr lang="fr-FR" sz="1800" smtClean="0">
                <a:solidFill>
                  <a:schemeClr val="bg1"/>
                </a:solidFill>
                <a:latin typeface="Muli" panose="02000503040000020004" pitchFamily="2" charset="0"/>
              </a:rPr>
              <a:pPr algn="ctr"/>
              <a:t>9</a:t>
            </a:fld>
            <a:endParaRPr lang="fr-FR" sz="1800" dirty="0">
              <a:solidFill>
                <a:schemeClr val="bg1"/>
              </a:solidFill>
              <a:latin typeface="Muli" panose="02000503040000020004" pitchFamily="2" charset="0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23A3365D-1B06-4E7E-AFA4-408752C68BD0}"/>
              </a:ext>
            </a:extLst>
          </p:cNvPr>
          <p:cNvSpPr txBox="1">
            <a:spLocks/>
          </p:cNvSpPr>
          <p:nvPr/>
        </p:nvSpPr>
        <p:spPr>
          <a:xfrm>
            <a:off x="443777" y="1390619"/>
            <a:ext cx="11365062" cy="4357038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0" numCol="1" anchor="t"/>
          <a:lstStyle>
            <a:defPPr>
              <a:defRPr lang="fr-FR"/>
            </a:defPPr>
            <a:lvl1pPr marL="0" indent="0" algn="l" defTabSz="121917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FontTx/>
              <a:buNone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30000"/>
              <a:buFontTx/>
              <a:buBlip>
                <a:blip r:embed="rId3"/>
              </a:buBlip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171450" algn="l" defTabSz="121917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Ex :	Demande de financement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Mise à disposition de déchets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Participation active aux travaux</a:t>
            </a:r>
          </a:p>
          <a:p>
            <a:pPr algn="just" fontAlgn="ctr">
              <a:spcBef>
                <a:spcPts val="0"/>
              </a:spcBef>
              <a:spcAft>
                <a:spcPts val="800"/>
              </a:spcAft>
            </a:pPr>
            <a:r>
              <a:rPr lang="fr-FR" sz="1200" i="1" dirty="0">
                <a:latin typeface="Muli" panose="02000503040000020004" pitchFamily="2" charset="0"/>
                <a:sym typeface="Wingdings" panose="05000000000000000000" pitchFamily="2" charset="2"/>
              </a:rPr>
              <a:t>	etc.</a:t>
            </a:r>
          </a:p>
        </p:txBody>
      </p:sp>
    </p:spTree>
    <p:extLst>
      <p:ext uri="{BB962C8B-B14F-4D97-AF65-F5344CB8AC3E}">
        <p14:creationId xmlns:p14="http://schemas.microsoft.com/office/powerpoint/2010/main" val="332721917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cologic-officielle">
  <a:themeElements>
    <a:clrScheme name="ECOLOGIC THEME FINAL">
      <a:dk1>
        <a:srgbClr val="373737"/>
      </a:dk1>
      <a:lt1>
        <a:srgbClr val="FFFFFF"/>
      </a:lt1>
      <a:dk2>
        <a:srgbClr val="575757"/>
      </a:dk2>
      <a:lt2>
        <a:srgbClr val="808080"/>
      </a:lt2>
      <a:accent1>
        <a:srgbClr val="95C11F"/>
      </a:accent1>
      <a:accent2>
        <a:srgbClr val="FBB900"/>
      </a:accent2>
      <a:accent3>
        <a:srgbClr val="00B3DD"/>
      </a:accent3>
      <a:accent4>
        <a:srgbClr val="A26BA6"/>
      </a:accent4>
      <a:accent5>
        <a:srgbClr val="D90A4C"/>
      </a:accent5>
      <a:accent6>
        <a:srgbClr val="138482"/>
      </a:accent6>
      <a:hlink>
        <a:srgbClr val="EE7F00"/>
      </a:hlink>
      <a:folHlink>
        <a:srgbClr val="E35E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logic 2019.potx" id="{5B202C74-CE01-4EC2-872D-41B605FCF0FA}" vid="{F38CAEA0-AD67-4D32-8059-24E51EE7A74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396928-f3f7-4467-8517-3c0fdd514ec6" xsi:nil="true"/>
    <lcf76f155ced4ddcb4097134ff3c332f xmlns="531b968c-a8e5-4395-8f06-6b24c682816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F0A2F2C4B514F9AF5A27EF6314DCC" ma:contentTypeVersion="15" ma:contentTypeDescription="Crée un document." ma:contentTypeScope="" ma:versionID="b78c3190a980a01b0b498e0367f88165">
  <xsd:schema xmlns:xsd="http://www.w3.org/2001/XMLSchema" xmlns:xs="http://www.w3.org/2001/XMLSchema" xmlns:p="http://schemas.microsoft.com/office/2006/metadata/properties" xmlns:ns2="531b968c-a8e5-4395-8f06-6b24c6828164" xmlns:ns3="b3396928-f3f7-4467-8517-3c0fdd514ec6" targetNamespace="http://schemas.microsoft.com/office/2006/metadata/properties" ma:root="true" ma:fieldsID="42f725b5e5b2e1ae002755fd72435259" ns2:_="" ns3:_="">
    <xsd:import namespace="531b968c-a8e5-4395-8f06-6b24c6828164"/>
    <xsd:import namespace="b3396928-f3f7-4467-8517-3c0fdd514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b968c-a8e5-4395-8f06-6b24c6828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5b0e87fd-663f-4a07-a09d-6ee3bb6a4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96928-f3f7-4467-8517-3c0fdd514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df4c400-a6f1-44fc-80da-687e292a6e5e}" ma:internalName="TaxCatchAll" ma:showField="CatchAllData" ma:web="b3396928-f3f7-4467-8517-3c0fdd514e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A4A8F2-83C6-4624-BA45-E3B86A8748F5}">
  <ds:schemaRefs>
    <ds:schemaRef ds:uri="http://purl.org/dc/terms/"/>
    <ds:schemaRef ds:uri="http://schemas.microsoft.com/office/infopath/2007/PartnerControls"/>
    <ds:schemaRef ds:uri="http://www.w3.org/XML/1998/namespace"/>
    <ds:schemaRef ds:uri="291fc694-9318-4050-ab69-5b54a97510d9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34c52e3-4254-49fc-b5aa-97f11e0936c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02C065B-E110-4A28-8072-58AEAEA9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CFFA8-9C5A-456B-A88D-D81C75D7A836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539</Words>
  <Application>Microsoft Office PowerPoint</Application>
  <PresentationFormat>Grand écran</PresentationFormat>
  <Paragraphs>119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Muli</vt:lpstr>
      <vt:lpstr>Ecologic-officielle</vt:lpstr>
      <vt:lpstr>Appel à projets R&amp;D collaboratifs   Filière Articles de Sport et de Loisirs    Présentation du projet</vt:lpstr>
      <vt:lpstr>Notice</vt:lpstr>
      <vt:lpstr>[Nom du projet]  Filière visée : ASL</vt:lpstr>
      <vt:lpstr>[Nom du projet]  Filière visée : ASL</vt:lpstr>
      <vt:lpstr>I. Contexte du projet</vt:lpstr>
      <vt:lpstr>II. Solution développée</vt:lpstr>
      <vt:lpstr>III. Organisation du projet</vt:lpstr>
      <vt:lpstr>IV. Collaboration</vt:lpstr>
      <vt:lpstr>V. Détails de la demande de soutien</vt:lpstr>
      <vt:lpstr>VI. Plan de financement</vt:lpstr>
      <vt:lpstr>VII. Bénéfices du projet</vt:lpstr>
      <vt:lpstr>VII. Bénéfices du projet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Appel à projets R&amp;D collaboratifs : Présentation du projet</dc:title>
  <dc:creator>Victor FRANCOIS</dc:creator>
  <cp:lastModifiedBy>Victor FRANCOIS</cp:lastModifiedBy>
  <cp:revision>1</cp:revision>
  <dcterms:created xsi:type="dcterms:W3CDTF">2022-10-21T07:58:33Z</dcterms:created>
  <dcterms:modified xsi:type="dcterms:W3CDTF">2022-11-17T13:51:42Z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0x0101001DBB457E1E77D546B7A84AE7026685A5</vt:lpwstr>
  </property>
  <property fmtid="{D5CDD505-2E9C-101B-9397-08002B2CF9AE}" pid="3" name="MediaServiceImageTags">
    <vt:lpwstr/>
  </property>
</Properties>
</file>