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8" r:id="rId4"/>
  </p:sldMasterIdLst>
  <p:notesMasterIdLst>
    <p:notesMasterId r:id="rId17"/>
  </p:notesMasterIdLst>
  <p:handoutMasterIdLst>
    <p:handoutMasterId r:id="rId18"/>
  </p:handoutMasterIdLst>
  <p:sldIdLst>
    <p:sldId id="265" r:id="rId5"/>
    <p:sldId id="266" r:id="rId6"/>
    <p:sldId id="267" r:id="rId7"/>
    <p:sldId id="268" r:id="rId8"/>
    <p:sldId id="269" r:id="rId9"/>
    <p:sldId id="270" r:id="rId10"/>
    <p:sldId id="271" r:id="rId11"/>
    <p:sldId id="272" r:id="rId12"/>
    <p:sldId id="273" r:id="rId13"/>
    <p:sldId id="274" r:id="rId14"/>
    <p:sldId id="275" r:id="rId15"/>
    <p:sldId id="258"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A5941C-F38D-C171-F309-AEB500683D02}" name="Yuemin DENG" initials="YD" userId="S::ydeng@ecologic-france.com::233b43d5-0b34-4ca4-9346-ed12676bcf6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A701"/>
    <a:srgbClr val="95C11F"/>
    <a:srgbClr val="00B4E2"/>
    <a:srgbClr val="E35F0F"/>
    <a:srgbClr val="138482"/>
    <a:srgbClr val="EF7D00"/>
    <a:srgbClr val="D9084D"/>
    <a:srgbClr val="A46AA7"/>
    <a:srgbClr val="362671"/>
    <a:srgbClr val="0B8D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8394C-F6ED-4EBF-B962-9B9B55059ECA}" v="17" dt="2024-08-23T09:01:39.848"/>
    <p1510:client id="{E2CB1A24-FAA9-4011-A907-73EE71A14B9E}" v="1" dt="2024-08-22T09:35:50.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04" autoAdjust="0"/>
  </p:normalViewPr>
  <p:slideViewPr>
    <p:cSldViewPr snapToGrid="0">
      <p:cViewPr varScale="1">
        <p:scale>
          <a:sx n="74" d="100"/>
          <a:sy n="74" d="100"/>
        </p:scale>
        <p:origin x="37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9" d="100"/>
          <a:sy n="59" d="100"/>
        </p:scale>
        <p:origin x="32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emin DENG" userId="233b43d5-0b34-4ca4-9346-ed12676bcf63" providerId="ADAL" clId="{E2CB1A24-FAA9-4011-A907-73EE71A14B9E}"/>
    <pc:docChg chg="undo custSel modSld">
      <pc:chgData name="Yuemin DENG" userId="233b43d5-0b34-4ca4-9346-ed12676bcf63" providerId="ADAL" clId="{E2CB1A24-FAA9-4011-A907-73EE71A14B9E}" dt="2024-08-23T09:04:07.099" v="236" actId="20577"/>
      <pc:docMkLst>
        <pc:docMk/>
      </pc:docMkLst>
      <pc:sldChg chg="modSp mod">
        <pc:chgData name="Yuemin DENG" userId="233b43d5-0b34-4ca4-9346-ed12676bcf63" providerId="ADAL" clId="{E2CB1A24-FAA9-4011-A907-73EE71A14B9E}" dt="2024-08-21T08:59:04.627" v="154" actId="20577"/>
        <pc:sldMkLst>
          <pc:docMk/>
          <pc:sldMk cId="3401086076" sldId="267"/>
        </pc:sldMkLst>
        <pc:spChg chg="mod">
          <ac:chgData name="Yuemin DENG" userId="233b43d5-0b34-4ca4-9346-ed12676bcf63" providerId="ADAL" clId="{E2CB1A24-FAA9-4011-A907-73EE71A14B9E}" dt="2024-08-21T08:59:04.627" v="154" actId="20577"/>
          <ac:spMkLst>
            <pc:docMk/>
            <pc:sldMk cId="3401086076" sldId="267"/>
            <ac:spMk id="16" creationId="{CFFC55E0-8BFB-63E7-4A6E-83348DBB0E5E}"/>
          </ac:spMkLst>
        </pc:spChg>
        <pc:spChg chg="mod">
          <ac:chgData name="Yuemin DENG" userId="233b43d5-0b34-4ca4-9346-ed12676bcf63" providerId="ADAL" clId="{E2CB1A24-FAA9-4011-A907-73EE71A14B9E}" dt="2024-08-21T08:58:20.781" v="69" actId="20577"/>
          <ac:spMkLst>
            <pc:docMk/>
            <pc:sldMk cId="3401086076" sldId="267"/>
            <ac:spMk id="19" creationId="{D29E52DD-8D66-E559-927F-5FF0A5656B2D}"/>
          </ac:spMkLst>
        </pc:spChg>
      </pc:sldChg>
      <pc:sldChg chg="addSp modSp mod">
        <pc:chgData name="Yuemin DENG" userId="233b43d5-0b34-4ca4-9346-ed12676bcf63" providerId="ADAL" clId="{E2CB1A24-FAA9-4011-A907-73EE71A14B9E}" dt="2024-08-23T09:04:07.099" v="236" actId="20577"/>
        <pc:sldMkLst>
          <pc:docMk/>
          <pc:sldMk cId="469347361" sldId="271"/>
        </pc:sldMkLst>
        <pc:spChg chg="add mod">
          <ac:chgData name="Yuemin DENG" userId="233b43d5-0b34-4ca4-9346-ed12676bcf63" providerId="ADAL" clId="{E2CB1A24-FAA9-4011-A907-73EE71A14B9E}" dt="2024-08-23T09:04:07.099" v="236" actId="20577"/>
          <ac:spMkLst>
            <pc:docMk/>
            <pc:sldMk cId="469347361" sldId="271"/>
            <ac:spMk id="4" creationId="{657ED4E2-CC0F-C731-A87C-F48A0B1E467C}"/>
          </ac:spMkLst>
        </pc:spChg>
        <pc:spChg chg="mod">
          <ac:chgData name="Yuemin DENG" userId="233b43d5-0b34-4ca4-9346-ed12676bcf63" providerId="ADAL" clId="{E2CB1A24-FAA9-4011-A907-73EE71A14B9E}" dt="2024-08-22T09:35:56.316" v="156" actId="14100"/>
          <ac:spMkLst>
            <pc:docMk/>
            <pc:sldMk cId="469347361" sldId="271"/>
            <ac:spMk id="9" creationId="{18452055-B27A-2291-3F15-93DBF5464348}"/>
          </ac:spMkLst>
        </pc:spChg>
      </pc:sldChg>
      <pc:sldChg chg="modSp mod">
        <pc:chgData name="Yuemin DENG" userId="233b43d5-0b34-4ca4-9346-ed12676bcf63" providerId="ADAL" clId="{E2CB1A24-FAA9-4011-A907-73EE71A14B9E}" dt="2024-08-19T09:29:55.468" v="65" actId="13926"/>
        <pc:sldMkLst>
          <pc:docMk/>
          <pc:sldMk cId="2817009577" sldId="272"/>
        </pc:sldMkLst>
        <pc:graphicFrameChg chg="modGraphic">
          <ac:chgData name="Yuemin DENG" userId="233b43d5-0b34-4ca4-9346-ed12676bcf63" providerId="ADAL" clId="{E2CB1A24-FAA9-4011-A907-73EE71A14B9E}" dt="2024-08-19T09:29:55.468" v="65" actId="13926"/>
          <ac:graphicFrameMkLst>
            <pc:docMk/>
            <pc:sldMk cId="2817009577" sldId="272"/>
            <ac:graphicFrameMk id="4" creationId="{C39FF9CE-BF7D-D873-46C7-48D967AF2E59}"/>
          </ac:graphicFrameMkLst>
        </pc:graphicFrameChg>
      </pc:sldChg>
    </pc:docChg>
  </pc:docChgLst>
  <pc:docChgLst>
    <pc:chgData name="Yuemin DENG" userId="S::ydeng@ecologic-france.com::233b43d5-0b34-4ca4-9346-ed12676bcf63" providerId="AD" clId="Web-{AC18394C-F6ED-4EBF-B962-9B9B55059ECA}"/>
    <pc:docChg chg="modSld">
      <pc:chgData name="Yuemin DENG" userId="S::ydeng@ecologic-france.com::233b43d5-0b34-4ca4-9346-ed12676bcf63" providerId="AD" clId="Web-{AC18394C-F6ED-4EBF-B962-9B9B55059ECA}" dt="2024-08-23T09:01:39.848" v="16" actId="20577"/>
      <pc:docMkLst>
        <pc:docMk/>
      </pc:docMkLst>
      <pc:sldChg chg="modSp">
        <pc:chgData name="Yuemin DENG" userId="S::ydeng@ecologic-france.com::233b43d5-0b34-4ca4-9346-ed12676bcf63" providerId="AD" clId="Web-{AC18394C-F6ED-4EBF-B962-9B9B55059ECA}" dt="2024-08-23T09:01:10.191" v="4" actId="20577"/>
        <pc:sldMkLst>
          <pc:docMk/>
          <pc:sldMk cId="3424221904" sldId="268"/>
        </pc:sldMkLst>
        <pc:spChg chg="mod">
          <ac:chgData name="Yuemin DENG" userId="S::ydeng@ecologic-france.com::233b43d5-0b34-4ca4-9346-ed12676bcf63" providerId="AD" clId="Web-{AC18394C-F6ED-4EBF-B962-9B9B55059ECA}" dt="2024-08-23T09:01:10.191" v="4" actId="20577"/>
          <ac:spMkLst>
            <pc:docMk/>
            <pc:sldMk cId="3424221904" sldId="268"/>
            <ac:spMk id="13" creationId="{66967818-51A2-8F37-B042-9D40098613AA}"/>
          </ac:spMkLst>
        </pc:spChg>
      </pc:sldChg>
      <pc:sldChg chg="modSp">
        <pc:chgData name="Yuemin DENG" userId="S::ydeng@ecologic-france.com::233b43d5-0b34-4ca4-9346-ed12676bcf63" providerId="AD" clId="Web-{AC18394C-F6ED-4EBF-B962-9B9B55059ECA}" dt="2024-08-23T09:01:39.848" v="16" actId="20577"/>
        <pc:sldMkLst>
          <pc:docMk/>
          <pc:sldMk cId="469347361" sldId="271"/>
        </pc:sldMkLst>
        <pc:spChg chg="mod">
          <ac:chgData name="Yuemin DENG" userId="S::ydeng@ecologic-france.com::233b43d5-0b34-4ca4-9346-ed12676bcf63" providerId="AD" clId="Web-{AC18394C-F6ED-4EBF-B962-9B9B55059ECA}" dt="2024-08-23T09:01:39.848" v="16" actId="20577"/>
          <ac:spMkLst>
            <pc:docMk/>
            <pc:sldMk cId="469347361" sldId="271"/>
            <ac:spMk id="4" creationId="{657ED4E2-CC0F-C731-A87C-F48A0B1E467C}"/>
          </ac:spMkLst>
        </pc:spChg>
      </pc:sldChg>
    </pc:docChg>
  </pc:docChgLst>
  <pc:docChgLst>
    <pc:chgData name="Yuemin DENG" userId="233b43d5-0b34-4ca4-9346-ed12676bcf63" providerId="ADAL" clId="{921E3DD8-812A-4782-B0FF-548181318FB8}"/>
    <pc:docChg chg="undo custSel addSld delSld modSld">
      <pc:chgData name="Yuemin DENG" userId="233b43d5-0b34-4ca4-9346-ed12676bcf63" providerId="ADAL" clId="{921E3DD8-812A-4782-B0FF-548181318FB8}" dt="2024-08-13T08:07:48.408" v="3365" actId="20577"/>
      <pc:docMkLst>
        <pc:docMk/>
      </pc:docMkLst>
      <pc:sldChg chg="del">
        <pc:chgData name="Yuemin DENG" userId="233b43d5-0b34-4ca4-9346-ed12676bcf63" providerId="ADAL" clId="{921E3DD8-812A-4782-B0FF-548181318FB8}" dt="2024-08-12T14:02:10.943" v="1" actId="47"/>
        <pc:sldMkLst>
          <pc:docMk/>
          <pc:sldMk cId="2828814275" sldId="256"/>
        </pc:sldMkLst>
      </pc:sldChg>
      <pc:sldChg chg="del">
        <pc:chgData name="Yuemin DENG" userId="233b43d5-0b34-4ca4-9346-ed12676bcf63" providerId="ADAL" clId="{921E3DD8-812A-4782-B0FF-548181318FB8}" dt="2024-08-12T14:08:02.522" v="271" actId="47"/>
        <pc:sldMkLst>
          <pc:docMk/>
          <pc:sldMk cId="105182123" sldId="257"/>
        </pc:sldMkLst>
      </pc:sldChg>
      <pc:sldChg chg="addSp delSp modSp mod">
        <pc:chgData name="Yuemin DENG" userId="233b43d5-0b34-4ca4-9346-ed12676bcf63" providerId="ADAL" clId="{921E3DD8-812A-4782-B0FF-548181318FB8}" dt="2024-08-13T07:20:46.056" v="2620" actId="1076"/>
        <pc:sldMkLst>
          <pc:docMk/>
          <pc:sldMk cId="1635169917" sldId="258"/>
        </pc:sldMkLst>
        <pc:spChg chg="add mod">
          <ac:chgData name="Yuemin DENG" userId="233b43d5-0b34-4ca4-9346-ed12676bcf63" providerId="ADAL" clId="{921E3DD8-812A-4782-B0FF-548181318FB8}" dt="2024-08-13T07:20:46.056" v="2620" actId="1076"/>
          <ac:spMkLst>
            <pc:docMk/>
            <pc:sldMk cId="1635169917" sldId="258"/>
            <ac:spMk id="2" creationId="{B34A4FA9-552D-1D9D-F8A5-06F2E50A9797}"/>
          </ac:spMkLst>
        </pc:spChg>
        <pc:spChg chg="del">
          <ac:chgData name="Yuemin DENG" userId="233b43d5-0b34-4ca4-9346-ed12676bcf63" providerId="ADAL" clId="{921E3DD8-812A-4782-B0FF-548181318FB8}" dt="2024-08-13T07:19:24.424" v="2483" actId="478"/>
          <ac:spMkLst>
            <pc:docMk/>
            <pc:sldMk cId="1635169917" sldId="258"/>
            <ac:spMk id="3" creationId="{7F520C08-280A-58F8-E43D-37C62E7F648D}"/>
          </ac:spMkLst>
        </pc:spChg>
      </pc:sldChg>
      <pc:sldChg chg="del">
        <pc:chgData name="Yuemin DENG" userId="233b43d5-0b34-4ca4-9346-ed12676bcf63" providerId="ADAL" clId="{921E3DD8-812A-4782-B0FF-548181318FB8}" dt="2024-08-12T14:08:04.500" v="272" actId="47"/>
        <pc:sldMkLst>
          <pc:docMk/>
          <pc:sldMk cId="1933980430" sldId="259"/>
        </pc:sldMkLst>
      </pc:sldChg>
      <pc:sldChg chg="del">
        <pc:chgData name="Yuemin DENG" userId="233b43d5-0b34-4ca4-9346-ed12676bcf63" providerId="ADAL" clId="{921E3DD8-812A-4782-B0FF-548181318FB8}" dt="2024-08-12T14:08:05.959" v="273" actId="47"/>
        <pc:sldMkLst>
          <pc:docMk/>
          <pc:sldMk cId="651773879" sldId="260"/>
        </pc:sldMkLst>
      </pc:sldChg>
      <pc:sldChg chg="del">
        <pc:chgData name="Yuemin DENG" userId="233b43d5-0b34-4ca4-9346-ed12676bcf63" providerId="ADAL" clId="{921E3DD8-812A-4782-B0FF-548181318FB8}" dt="2024-08-12T14:08:06.948" v="274" actId="47"/>
        <pc:sldMkLst>
          <pc:docMk/>
          <pc:sldMk cId="3131848387" sldId="262"/>
        </pc:sldMkLst>
      </pc:sldChg>
      <pc:sldChg chg="del">
        <pc:chgData name="Yuemin DENG" userId="233b43d5-0b34-4ca4-9346-ed12676bcf63" providerId="ADAL" clId="{921E3DD8-812A-4782-B0FF-548181318FB8}" dt="2024-08-12T14:08:07.874" v="275" actId="47"/>
        <pc:sldMkLst>
          <pc:docMk/>
          <pc:sldMk cId="3461889870" sldId="263"/>
        </pc:sldMkLst>
      </pc:sldChg>
      <pc:sldChg chg="modSp del mod">
        <pc:chgData name="Yuemin DENG" userId="233b43d5-0b34-4ca4-9346-ed12676bcf63" providerId="ADAL" clId="{921E3DD8-812A-4782-B0FF-548181318FB8}" dt="2024-08-12T14:35:05.627" v="761" actId="47"/>
        <pc:sldMkLst>
          <pc:docMk/>
          <pc:sldMk cId="1242855497" sldId="264"/>
        </pc:sldMkLst>
        <pc:spChg chg="mod">
          <ac:chgData name="Yuemin DENG" userId="233b43d5-0b34-4ca4-9346-ed12676bcf63" providerId="ADAL" clId="{921E3DD8-812A-4782-B0FF-548181318FB8}" dt="2024-08-12T14:11:37.369" v="303" actId="207"/>
          <ac:spMkLst>
            <pc:docMk/>
            <pc:sldMk cId="1242855497" sldId="264"/>
            <ac:spMk id="4" creationId="{A5E5312E-5056-3CEE-BF9F-32F6278C8735}"/>
          </ac:spMkLst>
        </pc:spChg>
      </pc:sldChg>
      <pc:sldChg chg="addSp modSp new mod">
        <pc:chgData name="Yuemin DENG" userId="233b43d5-0b34-4ca4-9346-ed12676bcf63" providerId="ADAL" clId="{921E3DD8-812A-4782-B0FF-548181318FB8}" dt="2024-08-12T14:07:51.889" v="270" actId="20577"/>
        <pc:sldMkLst>
          <pc:docMk/>
          <pc:sldMk cId="2437140295" sldId="265"/>
        </pc:sldMkLst>
        <pc:spChg chg="mod">
          <ac:chgData name="Yuemin DENG" userId="233b43d5-0b34-4ca4-9346-ed12676bcf63" providerId="ADAL" clId="{921E3DD8-812A-4782-B0FF-548181318FB8}" dt="2024-08-12T14:06:21.008" v="152" actId="1076"/>
          <ac:spMkLst>
            <pc:docMk/>
            <pc:sldMk cId="2437140295" sldId="265"/>
            <ac:spMk id="2" creationId="{316530C7-A196-EC0A-72D9-ED964BAFA111}"/>
          </ac:spMkLst>
        </pc:spChg>
        <pc:spChg chg="mod">
          <ac:chgData name="Yuemin DENG" userId="233b43d5-0b34-4ca4-9346-ed12676bcf63" providerId="ADAL" clId="{921E3DD8-812A-4782-B0FF-548181318FB8}" dt="2024-08-12T14:07:51.889" v="270" actId="20577"/>
          <ac:spMkLst>
            <pc:docMk/>
            <pc:sldMk cId="2437140295" sldId="265"/>
            <ac:spMk id="3" creationId="{4E8A2F98-E933-83DB-B0F3-62ECAD117C66}"/>
          </ac:spMkLst>
        </pc:spChg>
        <pc:spChg chg="add mod">
          <ac:chgData name="Yuemin DENG" userId="233b43d5-0b34-4ca4-9346-ed12676bcf63" providerId="ADAL" clId="{921E3DD8-812A-4782-B0FF-548181318FB8}" dt="2024-08-12T14:06:36.237" v="156" actId="14100"/>
          <ac:spMkLst>
            <pc:docMk/>
            <pc:sldMk cId="2437140295" sldId="265"/>
            <ac:spMk id="4" creationId="{C4AEA7A8-CB43-503D-F6FF-86D08D069B87}"/>
          </ac:spMkLst>
        </pc:spChg>
        <pc:spChg chg="add mod">
          <ac:chgData name="Yuemin DENG" userId="233b43d5-0b34-4ca4-9346-ed12676bcf63" providerId="ADAL" clId="{921E3DD8-812A-4782-B0FF-548181318FB8}" dt="2024-08-12T14:07:41.986" v="241" actId="1076"/>
          <ac:spMkLst>
            <pc:docMk/>
            <pc:sldMk cId="2437140295" sldId="265"/>
            <ac:spMk id="5" creationId="{06A3B4A3-45E7-56AF-A1F3-95C5046DCF5A}"/>
          </ac:spMkLst>
        </pc:spChg>
      </pc:sldChg>
      <pc:sldChg chg="addSp delSp modSp new mod">
        <pc:chgData name="Yuemin DENG" userId="233b43d5-0b34-4ca4-9346-ed12676bcf63" providerId="ADAL" clId="{921E3DD8-812A-4782-B0FF-548181318FB8}" dt="2024-08-12T14:14:38.940" v="388"/>
        <pc:sldMkLst>
          <pc:docMk/>
          <pc:sldMk cId="1368202434" sldId="266"/>
        </pc:sldMkLst>
        <pc:spChg chg="mod">
          <ac:chgData name="Yuemin DENG" userId="233b43d5-0b34-4ca4-9346-ed12676bcf63" providerId="ADAL" clId="{921E3DD8-812A-4782-B0FF-548181318FB8}" dt="2024-08-12T14:09:49.580" v="285" actId="20577"/>
          <ac:spMkLst>
            <pc:docMk/>
            <pc:sldMk cId="1368202434" sldId="266"/>
            <ac:spMk id="2" creationId="{8C08CFFB-D756-2F20-8113-17CB5DBA5347}"/>
          </ac:spMkLst>
        </pc:spChg>
        <pc:spChg chg="mod">
          <ac:chgData name="Yuemin DENG" userId="233b43d5-0b34-4ca4-9346-ed12676bcf63" providerId="ADAL" clId="{921E3DD8-812A-4782-B0FF-548181318FB8}" dt="2024-08-12T14:11:43.930" v="304" actId="207"/>
          <ac:spMkLst>
            <pc:docMk/>
            <pc:sldMk cId="1368202434" sldId="266"/>
            <ac:spMk id="3" creationId="{C1491001-4C09-A7B9-8EA7-3B2202751355}"/>
          </ac:spMkLst>
        </pc:spChg>
        <pc:spChg chg="del">
          <ac:chgData name="Yuemin DENG" userId="233b43d5-0b34-4ca4-9346-ed12676bcf63" providerId="ADAL" clId="{921E3DD8-812A-4782-B0FF-548181318FB8}" dt="2024-08-12T14:11:47.319" v="305" actId="478"/>
          <ac:spMkLst>
            <pc:docMk/>
            <pc:sldMk cId="1368202434" sldId="266"/>
            <ac:spMk id="4" creationId="{E7B76FF1-F5F8-B005-E441-6A53B0E70C38}"/>
          </ac:spMkLst>
        </pc:spChg>
        <pc:spChg chg="mod">
          <ac:chgData name="Yuemin DENG" userId="233b43d5-0b34-4ca4-9346-ed12676bcf63" providerId="ADAL" clId="{921E3DD8-812A-4782-B0FF-548181318FB8}" dt="2024-08-12T14:12:51.602" v="313" actId="14100"/>
          <ac:spMkLst>
            <pc:docMk/>
            <pc:sldMk cId="1368202434" sldId="266"/>
            <ac:spMk id="5" creationId="{076DD8D6-1354-654A-32C2-C128D5604BA5}"/>
          </ac:spMkLst>
        </pc:spChg>
        <pc:spChg chg="add del mod">
          <ac:chgData name="Yuemin DENG" userId="233b43d5-0b34-4ca4-9346-ed12676bcf63" providerId="ADAL" clId="{921E3DD8-812A-4782-B0FF-548181318FB8}" dt="2024-08-12T14:14:09.439" v="373" actId="21"/>
          <ac:spMkLst>
            <pc:docMk/>
            <pc:sldMk cId="1368202434" sldId="266"/>
            <ac:spMk id="6" creationId="{6DC2B370-D4CE-EABF-9539-1D7A7AAF279E}"/>
          </ac:spMkLst>
        </pc:spChg>
        <pc:spChg chg="add del mod">
          <ac:chgData name="Yuemin DENG" userId="233b43d5-0b34-4ca4-9346-ed12676bcf63" providerId="ADAL" clId="{921E3DD8-812A-4782-B0FF-548181318FB8}" dt="2024-08-12T14:14:09.439" v="373" actId="21"/>
          <ac:spMkLst>
            <pc:docMk/>
            <pc:sldMk cId="1368202434" sldId="266"/>
            <ac:spMk id="7" creationId="{0A7211F3-6CE4-470F-AC19-19886E78B244}"/>
          </ac:spMkLst>
        </pc:spChg>
        <pc:spChg chg="add mod">
          <ac:chgData name="Yuemin DENG" userId="233b43d5-0b34-4ca4-9346-ed12676bcf63" providerId="ADAL" clId="{921E3DD8-812A-4782-B0FF-548181318FB8}" dt="2024-08-12T14:14:21.740" v="385" actId="20577"/>
          <ac:spMkLst>
            <pc:docMk/>
            <pc:sldMk cId="1368202434" sldId="266"/>
            <ac:spMk id="8" creationId="{CC4DFC12-CA8D-147A-C920-53DA554ACA5A}"/>
          </ac:spMkLst>
        </pc:spChg>
        <pc:spChg chg="add mod">
          <ac:chgData name="Yuemin DENG" userId="233b43d5-0b34-4ca4-9346-ed12676bcf63" providerId="ADAL" clId="{921E3DD8-812A-4782-B0FF-548181318FB8}" dt="2024-08-12T14:14:32.099" v="387" actId="14100"/>
          <ac:spMkLst>
            <pc:docMk/>
            <pc:sldMk cId="1368202434" sldId="266"/>
            <ac:spMk id="9" creationId="{19152815-34ED-ABF2-BC9D-7479EF7BAEC6}"/>
          </ac:spMkLst>
        </pc:spChg>
        <pc:spChg chg="add mod">
          <ac:chgData name="Yuemin DENG" userId="233b43d5-0b34-4ca4-9346-ed12676bcf63" providerId="ADAL" clId="{921E3DD8-812A-4782-B0FF-548181318FB8}" dt="2024-08-12T14:14:38.940" v="388"/>
          <ac:spMkLst>
            <pc:docMk/>
            <pc:sldMk cId="1368202434" sldId="266"/>
            <ac:spMk id="10" creationId="{C03E10BC-9116-F040-64BB-E98A9CCC5229}"/>
          </ac:spMkLst>
        </pc:spChg>
      </pc:sldChg>
      <pc:sldChg chg="add del">
        <pc:chgData name="Yuemin DENG" userId="233b43d5-0b34-4ca4-9346-ed12676bcf63" providerId="ADAL" clId="{921E3DD8-812A-4782-B0FF-548181318FB8}" dt="2024-08-12T14:08:55.500" v="278" actId="47"/>
        <pc:sldMkLst>
          <pc:docMk/>
          <pc:sldMk cId="2393989269" sldId="267"/>
        </pc:sldMkLst>
      </pc:sldChg>
      <pc:sldChg chg="addSp delSp modSp add mod">
        <pc:chgData name="Yuemin DENG" userId="233b43d5-0b34-4ca4-9346-ed12676bcf63" providerId="ADAL" clId="{921E3DD8-812A-4782-B0FF-548181318FB8}" dt="2024-08-13T07:02:43.123" v="1458" actId="208"/>
        <pc:sldMkLst>
          <pc:docMk/>
          <pc:sldMk cId="3401086076" sldId="267"/>
        </pc:sldMkLst>
        <pc:spChg chg="mod">
          <ac:chgData name="Yuemin DENG" userId="233b43d5-0b34-4ca4-9346-ed12676bcf63" providerId="ADAL" clId="{921E3DD8-812A-4782-B0FF-548181318FB8}" dt="2024-08-12T14:14:54.352" v="412" actId="20577"/>
          <ac:spMkLst>
            <pc:docMk/>
            <pc:sldMk cId="3401086076" sldId="267"/>
            <ac:spMk id="2" creationId="{8C08CFFB-D756-2F20-8113-17CB5DBA5347}"/>
          </ac:spMkLst>
        </pc:spChg>
        <pc:spChg chg="mod">
          <ac:chgData name="Yuemin DENG" userId="233b43d5-0b34-4ca4-9346-ed12676bcf63" providerId="ADAL" clId="{921E3DD8-812A-4782-B0FF-548181318FB8}" dt="2024-08-12T14:15:16.076" v="435" actId="20577"/>
          <ac:spMkLst>
            <pc:docMk/>
            <pc:sldMk cId="3401086076" sldId="267"/>
            <ac:spMk id="3" creationId="{C1491001-4C09-A7B9-8EA7-3B2202751355}"/>
          </ac:spMkLst>
        </pc:spChg>
        <pc:spChg chg="add del mod">
          <ac:chgData name="Yuemin DENG" userId="233b43d5-0b34-4ca4-9346-ed12676bcf63" providerId="ADAL" clId="{921E3DD8-812A-4782-B0FF-548181318FB8}" dt="2024-08-12T14:15:34.860" v="442" actId="478"/>
          <ac:spMkLst>
            <pc:docMk/>
            <pc:sldMk cId="3401086076" sldId="267"/>
            <ac:spMk id="4" creationId="{4839E24B-7CA2-1138-8152-D241C0E4831D}"/>
          </ac:spMkLst>
        </pc:spChg>
        <pc:spChg chg="del">
          <ac:chgData name="Yuemin DENG" userId="233b43d5-0b34-4ca4-9346-ed12676bcf63" providerId="ADAL" clId="{921E3DD8-812A-4782-B0FF-548181318FB8}" dt="2024-08-12T14:15:20.408" v="436" actId="478"/>
          <ac:spMkLst>
            <pc:docMk/>
            <pc:sldMk cId="3401086076" sldId="267"/>
            <ac:spMk id="5" creationId="{076DD8D6-1354-654A-32C2-C128D5604BA5}"/>
          </ac:spMkLst>
        </pc:spChg>
        <pc:spChg chg="mod">
          <ac:chgData name="Yuemin DENG" userId="233b43d5-0b34-4ca4-9346-ed12676bcf63" providerId="ADAL" clId="{921E3DD8-812A-4782-B0FF-548181318FB8}" dt="2024-08-12T14:29:52.197" v="520" actId="120"/>
          <ac:spMkLst>
            <pc:docMk/>
            <pc:sldMk cId="3401086076" sldId="267"/>
            <ac:spMk id="6" creationId="{6DC2B370-D4CE-EABF-9539-1D7A7AAF279E}"/>
          </ac:spMkLst>
        </pc:spChg>
        <pc:spChg chg="mod">
          <ac:chgData name="Yuemin DENG" userId="233b43d5-0b34-4ca4-9346-ed12676bcf63" providerId="ADAL" clId="{921E3DD8-812A-4782-B0FF-548181318FB8}" dt="2024-08-13T07:02:34.173" v="1453" actId="208"/>
          <ac:spMkLst>
            <pc:docMk/>
            <pc:sldMk cId="3401086076" sldId="267"/>
            <ac:spMk id="7" creationId="{0A7211F3-6CE4-470F-AC19-19886E78B244}"/>
          </ac:spMkLst>
        </pc:spChg>
        <pc:spChg chg="del">
          <ac:chgData name="Yuemin DENG" userId="233b43d5-0b34-4ca4-9346-ed12676bcf63" providerId="ADAL" clId="{921E3DD8-812A-4782-B0FF-548181318FB8}" dt="2024-08-12T14:15:40.337" v="444" actId="478"/>
          <ac:spMkLst>
            <pc:docMk/>
            <pc:sldMk cId="3401086076" sldId="267"/>
            <ac:spMk id="8" creationId="{CC4DFC12-CA8D-147A-C920-53DA554ACA5A}"/>
          </ac:spMkLst>
        </pc:spChg>
        <pc:spChg chg="del">
          <ac:chgData name="Yuemin DENG" userId="233b43d5-0b34-4ca4-9346-ed12676bcf63" providerId="ADAL" clId="{921E3DD8-812A-4782-B0FF-548181318FB8}" dt="2024-08-12T14:15:37.684" v="443" actId="478"/>
          <ac:spMkLst>
            <pc:docMk/>
            <pc:sldMk cId="3401086076" sldId="267"/>
            <ac:spMk id="9" creationId="{19152815-34ED-ABF2-BC9D-7479EF7BAEC6}"/>
          </ac:spMkLst>
        </pc:spChg>
        <pc:spChg chg="add del mod">
          <ac:chgData name="Yuemin DENG" userId="233b43d5-0b34-4ca4-9346-ed12676bcf63" providerId="ADAL" clId="{921E3DD8-812A-4782-B0FF-548181318FB8}" dt="2024-08-12T14:15:22.902" v="437" actId="478"/>
          <ac:spMkLst>
            <pc:docMk/>
            <pc:sldMk cId="3401086076" sldId="267"/>
            <ac:spMk id="11" creationId="{5B9C4A8D-CA57-175B-5CFA-3049CAF029C9}"/>
          </ac:spMkLst>
        </pc:spChg>
        <pc:spChg chg="add mod">
          <ac:chgData name="Yuemin DENG" userId="233b43d5-0b34-4ca4-9346-ed12676bcf63" providerId="ADAL" clId="{921E3DD8-812A-4782-B0FF-548181318FB8}" dt="2024-08-12T14:28:03.076" v="449"/>
          <ac:spMkLst>
            <pc:docMk/>
            <pc:sldMk cId="3401086076" sldId="267"/>
            <ac:spMk id="12" creationId="{50085301-1834-C058-E81F-D0DA0B9BC472}"/>
          </ac:spMkLst>
        </pc:spChg>
        <pc:spChg chg="add del">
          <ac:chgData name="Yuemin DENG" userId="233b43d5-0b34-4ca4-9346-ed12676bcf63" providerId="ADAL" clId="{921E3DD8-812A-4782-B0FF-548181318FB8}" dt="2024-08-12T14:28:19.383" v="452" actId="22"/>
          <ac:spMkLst>
            <pc:docMk/>
            <pc:sldMk cId="3401086076" sldId="267"/>
            <ac:spMk id="14" creationId="{4230B673-F0ED-429E-F112-21F28770C34A}"/>
          </ac:spMkLst>
        </pc:spChg>
        <pc:spChg chg="add mod">
          <ac:chgData name="Yuemin DENG" userId="233b43d5-0b34-4ca4-9346-ed12676bcf63" providerId="ADAL" clId="{921E3DD8-812A-4782-B0FF-548181318FB8}" dt="2024-08-12T14:31:37.808" v="534" actId="5793"/>
          <ac:spMkLst>
            <pc:docMk/>
            <pc:sldMk cId="3401086076" sldId="267"/>
            <ac:spMk id="15" creationId="{1AC7A2F9-E63F-3012-D038-6C26F2480A42}"/>
          </ac:spMkLst>
        </pc:spChg>
        <pc:spChg chg="add mod">
          <ac:chgData name="Yuemin DENG" userId="233b43d5-0b34-4ca4-9346-ed12676bcf63" providerId="ADAL" clId="{921E3DD8-812A-4782-B0FF-548181318FB8}" dt="2024-08-13T07:02:43.123" v="1458" actId="208"/>
          <ac:spMkLst>
            <pc:docMk/>
            <pc:sldMk cId="3401086076" sldId="267"/>
            <ac:spMk id="16" creationId="{CFFC55E0-8BFB-63E7-4A6E-83348DBB0E5E}"/>
          </ac:spMkLst>
        </pc:spChg>
        <pc:spChg chg="add mod">
          <ac:chgData name="Yuemin DENG" userId="233b43d5-0b34-4ca4-9346-ed12676bcf63" providerId="ADAL" clId="{921E3DD8-812A-4782-B0FF-548181318FB8}" dt="2024-08-12T14:31:59.788" v="537"/>
          <ac:spMkLst>
            <pc:docMk/>
            <pc:sldMk cId="3401086076" sldId="267"/>
            <ac:spMk id="17" creationId="{1587E16E-8927-B6C2-335D-97633B5C247F}"/>
          </ac:spMkLst>
        </pc:spChg>
        <pc:spChg chg="add mod">
          <ac:chgData name="Yuemin DENG" userId="233b43d5-0b34-4ca4-9346-ed12676bcf63" providerId="ADAL" clId="{921E3DD8-812A-4782-B0FF-548181318FB8}" dt="2024-08-13T07:02:39.936" v="1456" actId="1076"/>
          <ac:spMkLst>
            <pc:docMk/>
            <pc:sldMk cId="3401086076" sldId="267"/>
            <ac:spMk id="18" creationId="{C3461AE9-E4E2-FD51-BC12-AEE20398D724}"/>
          </ac:spMkLst>
        </pc:spChg>
        <pc:spChg chg="add mod">
          <ac:chgData name="Yuemin DENG" userId="233b43d5-0b34-4ca4-9346-ed12676bcf63" providerId="ADAL" clId="{921E3DD8-812A-4782-B0FF-548181318FB8}" dt="2024-08-13T07:02:37.963" v="1455" actId="1076"/>
          <ac:spMkLst>
            <pc:docMk/>
            <pc:sldMk cId="3401086076" sldId="267"/>
            <ac:spMk id="19" creationId="{D29E52DD-8D66-E559-927F-5FF0A5656B2D}"/>
          </ac:spMkLst>
        </pc:spChg>
      </pc:sldChg>
      <pc:sldChg chg="addSp delSp modSp add mod">
        <pc:chgData name="Yuemin DENG" userId="233b43d5-0b34-4ca4-9346-ed12676bcf63" providerId="ADAL" clId="{921E3DD8-812A-4782-B0FF-548181318FB8}" dt="2024-08-13T07:02:56.544" v="1463" actId="1076"/>
        <pc:sldMkLst>
          <pc:docMk/>
          <pc:sldMk cId="3424221904" sldId="268"/>
        </pc:sldMkLst>
        <pc:spChg chg="mod">
          <ac:chgData name="Yuemin DENG" userId="233b43d5-0b34-4ca4-9346-ed12676bcf63" providerId="ADAL" clId="{921E3DD8-812A-4782-B0FF-548181318FB8}" dt="2024-08-12T14:38:16.773" v="794" actId="20577"/>
          <ac:spMkLst>
            <pc:docMk/>
            <pc:sldMk cId="3424221904" sldId="268"/>
            <ac:spMk id="2" creationId="{8C08CFFB-D756-2F20-8113-17CB5DBA5347}"/>
          </ac:spMkLst>
        </pc:spChg>
        <pc:spChg chg="add del mod">
          <ac:chgData name="Yuemin DENG" userId="233b43d5-0b34-4ca4-9346-ed12676bcf63" providerId="ADAL" clId="{921E3DD8-812A-4782-B0FF-548181318FB8}" dt="2024-08-12T14:39:11.318" v="831"/>
          <ac:spMkLst>
            <pc:docMk/>
            <pc:sldMk cId="3424221904" sldId="268"/>
            <ac:spMk id="4" creationId="{C53D6E6A-B9F9-4AA3-F62E-7A244444DE9A}"/>
          </ac:spMkLst>
        </pc:spChg>
        <pc:spChg chg="add mod">
          <ac:chgData name="Yuemin DENG" userId="233b43d5-0b34-4ca4-9346-ed12676bcf63" providerId="ADAL" clId="{921E3DD8-812A-4782-B0FF-548181318FB8}" dt="2024-08-13T07:02:46.198" v="1459" actId="208"/>
          <ac:spMkLst>
            <pc:docMk/>
            <pc:sldMk cId="3424221904" sldId="268"/>
            <ac:spMk id="5" creationId="{0647285B-FCF6-B743-0507-DF7661AE1F04}"/>
          </ac:spMkLst>
        </pc:spChg>
        <pc:spChg chg="mod">
          <ac:chgData name="Yuemin DENG" userId="233b43d5-0b34-4ca4-9346-ed12676bcf63" providerId="ADAL" clId="{921E3DD8-812A-4782-B0FF-548181318FB8}" dt="2024-08-12T14:52:07.596" v="1336" actId="1038"/>
          <ac:spMkLst>
            <pc:docMk/>
            <pc:sldMk cId="3424221904" sldId="268"/>
            <ac:spMk id="6" creationId="{6DC2B370-D4CE-EABF-9539-1D7A7AAF279E}"/>
          </ac:spMkLst>
        </pc:spChg>
        <pc:spChg chg="del">
          <ac:chgData name="Yuemin DENG" userId="233b43d5-0b34-4ca4-9346-ed12676bcf63" providerId="ADAL" clId="{921E3DD8-812A-4782-B0FF-548181318FB8}" dt="2024-08-12T14:38:44.355" v="818" actId="478"/>
          <ac:spMkLst>
            <pc:docMk/>
            <pc:sldMk cId="3424221904" sldId="268"/>
            <ac:spMk id="7" creationId="{0A7211F3-6CE4-470F-AC19-19886E78B244}"/>
          </ac:spMkLst>
        </pc:spChg>
        <pc:spChg chg="add mod">
          <ac:chgData name="Yuemin DENG" userId="233b43d5-0b34-4ca4-9346-ed12676bcf63" providerId="ADAL" clId="{921E3DD8-812A-4782-B0FF-548181318FB8}" dt="2024-08-12T14:52:07.596" v="1336" actId="1038"/>
          <ac:spMkLst>
            <pc:docMk/>
            <pc:sldMk cId="3424221904" sldId="268"/>
            <ac:spMk id="8" creationId="{2B0CB1B7-C0FE-E64E-1066-A4A499C3A0D8}"/>
          </ac:spMkLst>
        </pc:spChg>
        <pc:spChg chg="add del mod">
          <ac:chgData name="Yuemin DENG" userId="233b43d5-0b34-4ca4-9346-ed12676bcf63" providerId="ADAL" clId="{921E3DD8-812A-4782-B0FF-548181318FB8}" dt="2024-08-12T14:42:40.691" v="935" actId="478"/>
          <ac:spMkLst>
            <pc:docMk/>
            <pc:sldMk cId="3424221904" sldId="268"/>
            <ac:spMk id="9" creationId="{C4FABB9B-33D8-531B-4FB2-8447D1F18862}"/>
          </ac:spMkLst>
        </pc:spChg>
        <pc:spChg chg="add mod">
          <ac:chgData name="Yuemin DENG" userId="233b43d5-0b34-4ca4-9346-ed12676bcf63" providerId="ADAL" clId="{921E3DD8-812A-4782-B0FF-548181318FB8}" dt="2024-08-13T07:02:48.020" v="1460" actId="208"/>
          <ac:spMkLst>
            <pc:docMk/>
            <pc:sldMk cId="3424221904" sldId="268"/>
            <ac:spMk id="10" creationId="{332723CD-DB1F-984B-C8BA-235B1DA52780}"/>
          </ac:spMkLst>
        </pc:spChg>
        <pc:spChg chg="add mod">
          <ac:chgData name="Yuemin DENG" userId="233b43d5-0b34-4ca4-9346-ed12676bcf63" providerId="ADAL" clId="{921E3DD8-812A-4782-B0FF-548181318FB8}" dt="2024-08-12T14:52:07.596" v="1336" actId="1038"/>
          <ac:spMkLst>
            <pc:docMk/>
            <pc:sldMk cId="3424221904" sldId="268"/>
            <ac:spMk id="11" creationId="{8F920C00-731A-5B1D-4E15-39D7681BC8B9}"/>
          </ac:spMkLst>
        </pc:spChg>
        <pc:spChg chg="add mod">
          <ac:chgData name="Yuemin DENG" userId="233b43d5-0b34-4ca4-9346-ed12676bcf63" providerId="ADAL" clId="{921E3DD8-812A-4782-B0FF-548181318FB8}" dt="2024-08-13T07:02:49.935" v="1461" actId="208"/>
          <ac:spMkLst>
            <pc:docMk/>
            <pc:sldMk cId="3424221904" sldId="268"/>
            <ac:spMk id="12" creationId="{B730BCC7-FC47-FC48-D59B-1492C350D027}"/>
          </ac:spMkLst>
        </pc:spChg>
        <pc:spChg chg="add mod">
          <ac:chgData name="Yuemin DENG" userId="233b43d5-0b34-4ca4-9346-ed12676bcf63" providerId="ADAL" clId="{921E3DD8-812A-4782-B0FF-548181318FB8}" dt="2024-08-13T07:02:53.797" v="1462" actId="208"/>
          <ac:spMkLst>
            <pc:docMk/>
            <pc:sldMk cId="3424221904" sldId="268"/>
            <ac:spMk id="13" creationId="{66967818-51A2-8F37-B042-9D40098613AA}"/>
          </ac:spMkLst>
        </pc:spChg>
        <pc:spChg chg="add mod">
          <ac:chgData name="Yuemin DENG" userId="233b43d5-0b34-4ca4-9346-ed12676bcf63" providerId="ADAL" clId="{921E3DD8-812A-4782-B0FF-548181318FB8}" dt="2024-08-12T14:52:07.596" v="1336" actId="1038"/>
          <ac:spMkLst>
            <pc:docMk/>
            <pc:sldMk cId="3424221904" sldId="268"/>
            <ac:spMk id="14" creationId="{368C0B8B-AC45-6782-8B3A-787EF240235D}"/>
          </ac:spMkLst>
        </pc:spChg>
        <pc:spChg chg="add mod">
          <ac:chgData name="Yuemin DENG" userId="233b43d5-0b34-4ca4-9346-ed12676bcf63" providerId="ADAL" clId="{921E3DD8-812A-4782-B0FF-548181318FB8}" dt="2024-08-13T07:02:56.544" v="1463" actId="1076"/>
          <ac:spMkLst>
            <pc:docMk/>
            <pc:sldMk cId="3424221904" sldId="268"/>
            <ac:spMk id="16" creationId="{68E47051-771E-BFE5-E5D4-CC5FB8688522}"/>
          </ac:spMkLst>
        </pc:spChg>
      </pc:sldChg>
      <pc:sldChg chg="addSp delSp modSp add mod">
        <pc:chgData name="Yuemin DENG" userId="233b43d5-0b34-4ca4-9346-ed12676bcf63" providerId="ADAL" clId="{921E3DD8-812A-4782-B0FF-548181318FB8}" dt="2024-08-13T07:47:26.608" v="2739" actId="20577"/>
        <pc:sldMkLst>
          <pc:docMk/>
          <pc:sldMk cId="1850462237" sldId="269"/>
        </pc:sldMkLst>
        <pc:spChg chg="mod">
          <ac:chgData name="Yuemin DENG" userId="233b43d5-0b34-4ca4-9346-ed12676bcf63" providerId="ADAL" clId="{921E3DD8-812A-4782-B0FF-548181318FB8}" dt="2024-08-12T14:56:43.740" v="1368" actId="1076"/>
          <ac:spMkLst>
            <pc:docMk/>
            <pc:sldMk cId="1850462237" sldId="269"/>
            <ac:spMk id="2" creationId="{8C08CFFB-D756-2F20-8113-17CB5DBA5347}"/>
          </ac:spMkLst>
        </pc:spChg>
        <pc:spChg chg="mod">
          <ac:chgData name="Yuemin DENG" userId="233b43d5-0b34-4ca4-9346-ed12676bcf63" providerId="ADAL" clId="{921E3DD8-812A-4782-B0FF-548181318FB8}" dt="2024-08-12T14:56:56.379" v="1369" actId="1076"/>
          <ac:spMkLst>
            <pc:docMk/>
            <pc:sldMk cId="1850462237" sldId="269"/>
            <ac:spMk id="3" creationId="{C1491001-4C09-A7B9-8EA7-3B2202751355}"/>
          </ac:spMkLst>
        </pc:spChg>
        <pc:spChg chg="add mod">
          <ac:chgData name="Yuemin DENG" userId="233b43d5-0b34-4ca4-9346-ed12676bcf63" providerId="ADAL" clId="{921E3DD8-812A-4782-B0FF-548181318FB8}" dt="2024-08-13T07:47:26.608" v="2739" actId="20577"/>
          <ac:spMkLst>
            <pc:docMk/>
            <pc:sldMk cId="1850462237" sldId="269"/>
            <ac:spMk id="4" creationId="{8C3204EC-5FDA-E6CE-6359-D0629B78AF08}"/>
          </ac:spMkLst>
        </pc:spChg>
        <pc:spChg chg="mod">
          <ac:chgData name="Yuemin DENG" userId="233b43d5-0b34-4ca4-9346-ed12676bcf63" providerId="ADAL" clId="{921E3DD8-812A-4782-B0FF-548181318FB8}" dt="2024-08-12T15:00:55.040" v="1411"/>
          <ac:spMkLst>
            <pc:docMk/>
            <pc:sldMk cId="1850462237" sldId="269"/>
            <ac:spMk id="6" creationId="{6DC2B370-D4CE-EABF-9539-1D7A7AAF279E}"/>
          </ac:spMkLst>
        </pc:spChg>
        <pc:spChg chg="del mod">
          <ac:chgData name="Yuemin DENG" userId="233b43d5-0b34-4ca4-9346-ed12676bcf63" providerId="ADAL" clId="{921E3DD8-812A-4782-B0FF-548181318FB8}" dt="2024-08-12T14:54:39.273" v="1359" actId="478"/>
          <ac:spMkLst>
            <pc:docMk/>
            <pc:sldMk cId="1850462237" sldId="269"/>
            <ac:spMk id="7" creationId="{0A7211F3-6CE4-470F-AC19-19886E78B244}"/>
          </ac:spMkLst>
        </pc:spChg>
      </pc:sldChg>
      <pc:sldChg chg="addSp delSp modSp add mod addCm delCm">
        <pc:chgData name="Yuemin DENG" userId="233b43d5-0b34-4ca4-9346-ed12676bcf63" providerId="ADAL" clId="{921E3DD8-812A-4782-B0FF-548181318FB8}" dt="2024-08-13T07:56:04.874" v="3175" actId="1076"/>
        <pc:sldMkLst>
          <pc:docMk/>
          <pc:sldMk cId="3655998051" sldId="270"/>
        </pc:sldMkLst>
        <pc:spChg chg="mod">
          <ac:chgData name="Yuemin DENG" userId="233b43d5-0b34-4ca4-9346-ed12676bcf63" providerId="ADAL" clId="{921E3DD8-812A-4782-B0FF-548181318FB8}" dt="2024-08-13T07:11:56.441" v="1692" actId="20577"/>
          <ac:spMkLst>
            <pc:docMk/>
            <pc:sldMk cId="3655998051" sldId="270"/>
            <ac:spMk id="2" creationId="{8C08CFFB-D756-2F20-8113-17CB5DBA5347}"/>
          </ac:spMkLst>
        </pc:spChg>
        <pc:spChg chg="add mod">
          <ac:chgData name="Yuemin DENG" userId="233b43d5-0b34-4ca4-9346-ed12676bcf63" providerId="ADAL" clId="{921E3DD8-812A-4782-B0FF-548181318FB8}" dt="2024-08-13T07:56:04.874" v="3175" actId="1076"/>
          <ac:spMkLst>
            <pc:docMk/>
            <pc:sldMk cId="3655998051" sldId="270"/>
            <ac:spMk id="4" creationId="{609AA7B3-E096-8EA7-DF25-94CA24145B9C}"/>
          </ac:spMkLst>
        </pc:spChg>
        <pc:spChg chg="mod">
          <ac:chgData name="Yuemin DENG" userId="233b43d5-0b34-4ca4-9346-ed12676bcf63" providerId="ADAL" clId="{921E3DD8-812A-4782-B0FF-548181318FB8}" dt="2024-08-13T07:48:30.608" v="2783" actId="20577"/>
          <ac:spMkLst>
            <pc:docMk/>
            <pc:sldMk cId="3655998051" sldId="270"/>
            <ac:spMk id="6" creationId="{6DC2B370-D4CE-EABF-9539-1D7A7AAF279E}"/>
          </ac:spMkLst>
        </pc:spChg>
        <pc:spChg chg="del">
          <ac:chgData name="Yuemin DENG" userId="233b43d5-0b34-4ca4-9346-ed12676bcf63" providerId="ADAL" clId="{921E3DD8-812A-4782-B0FF-548181318FB8}" dt="2024-08-12T15:01:12.681" v="1414" actId="478"/>
          <ac:spMkLst>
            <pc:docMk/>
            <pc:sldMk cId="3655998051" sldId="270"/>
            <ac:spMk id="7" creationId="{0A7211F3-6CE4-470F-AC19-19886E78B244}"/>
          </ac:spMkLst>
        </pc:spChg>
        <pc:extLst>
          <p:ext xmlns:p="http://schemas.openxmlformats.org/presentationml/2006/main" uri="{D6D511B9-2390-475A-947B-AFAB55BFBCF1}">
            <pc226:cmChg xmlns:pc226="http://schemas.microsoft.com/office/powerpoint/2022/06/main/command" chg="add del">
              <pc226:chgData name="Yuemin DENG" userId="233b43d5-0b34-4ca4-9346-ed12676bcf63" providerId="ADAL" clId="{921E3DD8-812A-4782-B0FF-548181318FB8}" dt="2024-08-13T07:54:04.592" v="3173"/>
              <pc2:cmMkLst xmlns:pc2="http://schemas.microsoft.com/office/powerpoint/2019/9/main/command">
                <pc:docMk/>
                <pc:sldMk cId="3655998051" sldId="270"/>
                <pc2:cmMk id="{05A6BB45-F517-4921-9DE9-92BCE60FB817}"/>
              </pc2:cmMkLst>
            </pc226:cmChg>
          </p:ext>
        </pc:extLst>
      </pc:sldChg>
      <pc:sldChg chg="addSp delSp modSp add mod">
        <pc:chgData name="Yuemin DENG" userId="233b43d5-0b34-4ca4-9346-ed12676bcf63" providerId="ADAL" clId="{921E3DD8-812A-4782-B0FF-548181318FB8}" dt="2024-08-12T15:05:13.287" v="1452" actId="1076"/>
        <pc:sldMkLst>
          <pc:docMk/>
          <pc:sldMk cId="469347361" sldId="271"/>
        </pc:sldMkLst>
        <pc:spChg chg="del">
          <ac:chgData name="Yuemin DENG" userId="233b43d5-0b34-4ca4-9346-ed12676bcf63" providerId="ADAL" clId="{921E3DD8-812A-4782-B0FF-548181318FB8}" dt="2024-08-12T15:04:36.362" v="1445" actId="478"/>
          <ac:spMkLst>
            <pc:docMk/>
            <pc:sldMk cId="469347361" sldId="271"/>
            <ac:spMk id="4" creationId="{8C3204EC-5FDA-E6CE-6359-D0629B78AF08}"/>
          </ac:spMkLst>
        </pc:spChg>
        <pc:spChg chg="mod">
          <ac:chgData name="Yuemin DENG" userId="233b43d5-0b34-4ca4-9346-ed12676bcf63" providerId="ADAL" clId="{921E3DD8-812A-4782-B0FF-548181318FB8}" dt="2024-08-12T15:04:33.288" v="1444" actId="20577"/>
          <ac:spMkLst>
            <pc:docMk/>
            <pc:sldMk cId="469347361" sldId="271"/>
            <ac:spMk id="6" creationId="{6DC2B370-D4CE-EABF-9539-1D7A7AAF279E}"/>
          </ac:spMkLst>
        </pc:spChg>
        <pc:spChg chg="add mod">
          <ac:chgData name="Yuemin DENG" userId="233b43d5-0b34-4ca4-9346-ed12676bcf63" providerId="ADAL" clId="{921E3DD8-812A-4782-B0FF-548181318FB8}" dt="2024-08-12T15:05:11.362" v="1451" actId="1076"/>
          <ac:spMkLst>
            <pc:docMk/>
            <pc:sldMk cId="469347361" sldId="271"/>
            <ac:spMk id="8" creationId="{5476DC53-87E4-397F-F33B-FD97C315469A}"/>
          </ac:spMkLst>
        </pc:spChg>
        <pc:spChg chg="add mod">
          <ac:chgData name="Yuemin DENG" userId="233b43d5-0b34-4ca4-9346-ed12676bcf63" providerId="ADAL" clId="{921E3DD8-812A-4782-B0FF-548181318FB8}" dt="2024-08-12T15:05:13.287" v="1452" actId="1076"/>
          <ac:spMkLst>
            <pc:docMk/>
            <pc:sldMk cId="469347361" sldId="271"/>
            <ac:spMk id="9" creationId="{18452055-B27A-2291-3F15-93DBF5464348}"/>
          </ac:spMkLst>
        </pc:spChg>
        <pc:graphicFrameChg chg="add mod">
          <ac:chgData name="Yuemin DENG" userId="233b43d5-0b34-4ca4-9346-ed12676bcf63" providerId="ADAL" clId="{921E3DD8-812A-4782-B0FF-548181318FB8}" dt="2024-08-12T15:05:07.529" v="1449" actId="1076"/>
          <ac:graphicFrameMkLst>
            <pc:docMk/>
            <pc:sldMk cId="469347361" sldId="271"/>
            <ac:graphicFrameMk id="5" creationId="{47A09CFB-7446-7C10-8864-5328305A9964}"/>
          </ac:graphicFrameMkLst>
        </pc:graphicFrameChg>
        <pc:graphicFrameChg chg="add mod">
          <ac:chgData name="Yuemin DENG" userId="233b43d5-0b34-4ca4-9346-ed12676bcf63" providerId="ADAL" clId="{921E3DD8-812A-4782-B0FF-548181318FB8}" dt="2024-08-12T15:05:09.573" v="1450" actId="1076"/>
          <ac:graphicFrameMkLst>
            <pc:docMk/>
            <pc:sldMk cId="469347361" sldId="271"/>
            <ac:graphicFrameMk id="7" creationId="{66694696-C07D-C198-DC99-D8EF460B6233}"/>
          </ac:graphicFrameMkLst>
        </pc:graphicFrameChg>
      </pc:sldChg>
      <pc:sldChg chg="add del">
        <pc:chgData name="Yuemin DENG" userId="233b43d5-0b34-4ca4-9346-ed12676bcf63" providerId="ADAL" clId="{921E3DD8-812A-4782-B0FF-548181318FB8}" dt="2024-08-12T15:01:03.426" v="1413" actId="47"/>
        <pc:sldMkLst>
          <pc:docMk/>
          <pc:sldMk cId="1512062331" sldId="271"/>
        </pc:sldMkLst>
      </pc:sldChg>
      <pc:sldChg chg="addSp delSp modSp add mod">
        <pc:chgData name="Yuemin DENG" userId="233b43d5-0b34-4ca4-9346-ed12676bcf63" providerId="ADAL" clId="{921E3DD8-812A-4782-B0FF-548181318FB8}" dt="2024-08-13T07:11:23.508" v="1675" actId="1076"/>
        <pc:sldMkLst>
          <pc:docMk/>
          <pc:sldMk cId="2817009577" sldId="272"/>
        </pc:sldMkLst>
        <pc:spChg chg="mod">
          <ac:chgData name="Yuemin DENG" userId="233b43d5-0b34-4ca4-9346-ed12676bcf63" providerId="ADAL" clId="{921E3DD8-812A-4782-B0FF-548181318FB8}" dt="2024-08-13T07:03:48.698" v="1494" actId="20577"/>
          <ac:spMkLst>
            <pc:docMk/>
            <pc:sldMk cId="2817009577" sldId="272"/>
            <ac:spMk id="6" creationId="{6DC2B370-D4CE-EABF-9539-1D7A7AAF279E}"/>
          </ac:spMkLst>
        </pc:spChg>
        <pc:spChg chg="del">
          <ac:chgData name="Yuemin DENG" userId="233b43d5-0b34-4ca4-9346-ed12676bcf63" providerId="ADAL" clId="{921E3DD8-812A-4782-B0FF-548181318FB8}" dt="2024-08-13T07:03:55.123" v="1498" actId="478"/>
          <ac:spMkLst>
            <pc:docMk/>
            <pc:sldMk cId="2817009577" sldId="272"/>
            <ac:spMk id="8" creationId="{5476DC53-87E4-397F-F33B-FD97C315469A}"/>
          </ac:spMkLst>
        </pc:spChg>
        <pc:spChg chg="del">
          <ac:chgData name="Yuemin DENG" userId="233b43d5-0b34-4ca4-9346-ed12676bcf63" providerId="ADAL" clId="{921E3DD8-812A-4782-B0FF-548181318FB8}" dt="2024-08-13T07:03:54.462" v="1497" actId="478"/>
          <ac:spMkLst>
            <pc:docMk/>
            <pc:sldMk cId="2817009577" sldId="272"/>
            <ac:spMk id="9" creationId="{18452055-B27A-2291-3F15-93DBF5464348}"/>
          </ac:spMkLst>
        </pc:spChg>
        <pc:spChg chg="add mod">
          <ac:chgData name="Yuemin DENG" userId="233b43d5-0b34-4ca4-9346-ed12676bcf63" providerId="ADAL" clId="{921E3DD8-812A-4782-B0FF-548181318FB8}" dt="2024-08-13T07:11:23.508" v="1675" actId="1076"/>
          <ac:spMkLst>
            <pc:docMk/>
            <pc:sldMk cId="2817009577" sldId="272"/>
            <ac:spMk id="10" creationId="{8380DB17-E385-47E9-E230-FC57D189AE47}"/>
          </ac:spMkLst>
        </pc:spChg>
        <pc:graphicFrameChg chg="add mod">
          <ac:chgData name="Yuemin DENG" userId="233b43d5-0b34-4ca4-9346-ed12676bcf63" providerId="ADAL" clId="{921E3DD8-812A-4782-B0FF-548181318FB8}" dt="2024-08-13T07:04:09.772" v="1501" actId="1076"/>
          <ac:graphicFrameMkLst>
            <pc:docMk/>
            <pc:sldMk cId="2817009577" sldId="272"/>
            <ac:graphicFrameMk id="4" creationId="{C39FF9CE-BF7D-D873-46C7-48D967AF2E59}"/>
          </ac:graphicFrameMkLst>
        </pc:graphicFrameChg>
        <pc:graphicFrameChg chg="del">
          <ac:chgData name="Yuemin DENG" userId="233b43d5-0b34-4ca4-9346-ed12676bcf63" providerId="ADAL" clId="{921E3DD8-812A-4782-B0FF-548181318FB8}" dt="2024-08-13T07:03:52.075" v="1495" actId="478"/>
          <ac:graphicFrameMkLst>
            <pc:docMk/>
            <pc:sldMk cId="2817009577" sldId="272"/>
            <ac:graphicFrameMk id="5" creationId="{47A09CFB-7446-7C10-8864-5328305A9964}"/>
          </ac:graphicFrameMkLst>
        </pc:graphicFrameChg>
        <pc:graphicFrameChg chg="del">
          <ac:chgData name="Yuemin DENG" userId="233b43d5-0b34-4ca4-9346-ed12676bcf63" providerId="ADAL" clId="{921E3DD8-812A-4782-B0FF-548181318FB8}" dt="2024-08-13T07:03:53.566" v="1496" actId="478"/>
          <ac:graphicFrameMkLst>
            <pc:docMk/>
            <pc:sldMk cId="2817009577" sldId="272"/>
            <ac:graphicFrameMk id="7" creationId="{66694696-C07D-C198-DC99-D8EF460B6233}"/>
          </ac:graphicFrameMkLst>
        </pc:graphicFrameChg>
      </pc:sldChg>
      <pc:sldChg chg="addSp modSp add mod delCm modCm">
        <pc:chgData name="Yuemin DENG" userId="233b43d5-0b34-4ca4-9346-ed12676bcf63" providerId="ADAL" clId="{921E3DD8-812A-4782-B0FF-548181318FB8}" dt="2024-08-13T07:15:22.572" v="2053"/>
        <pc:sldMkLst>
          <pc:docMk/>
          <pc:sldMk cId="3725243292" sldId="273"/>
        </pc:sldMkLst>
        <pc:spChg chg="mod">
          <ac:chgData name="Yuemin DENG" userId="233b43d5-0b34-4ca4-9346-ed12676bcf63" providerId="ADAL" clId="{921E3DD8-812A-4782-B0FF-548181318FB8}" dt="2024-08-13T07:12:11.069" v="1709" actId="20577"/>
          <ac:spMkLst>
            <pc:docMk/>
            <pc:sldMk cId="3725243292" sldId="273"/>
            <ac:spMk id="2" creationId="{8C08CFFB-D756-2F20-8113-17CB5DBA5347}"/>
          </ac:spMkLst>
        </pc:spChg>
        <pc:spChg chg="mod">
          <ac:chgData name="Yuemin DENG" userId="233b43d5-0b34-4ca4-9346-ed12676bcf63" providerId="ADAL" clId="{921E3DD8-812A-4782-B0FF-548181318FB8}" dt="2024-08-13T07:14:13.539" v="1954" actId="20577"/>
          <ac:spMkLst>
            <pc:docMk/>
            <pc:sldMk cId="3725243292" sldId="273"/>
            <ac:spMk id="4" creationId="{609AA7B3-E096-8EA7-DF25-94CA24145B9C}"/>
          </ac:spMkLst>
        </pc:spChg>
        <pc:spChg chg="add mod">
          <ac:chgData name="Yuemin DENG" userId="233b43d5-0b34-4ca4-9346-ed12676bcf63" providerId="ADAL" clId="{921E3DD8-812A-4782-B0FF-548181318FB8}" dt="2024-08-13T07:12:48.565" v="1773" actId="1076"/>
          <ac:spMkLst>
            <pc:docMk/>
            <pc:sldMk cId="3725243292" sldId="273"/>
            <ac:spMk id="5" creationId="{70F15C0A-994B-7110-A1C8-14E91348E4AB}"/>
          </ac:spMkLst>
        </pc:spChg>
        <pc:spChg chg="mod">
          <ac:chgData name="Yuemin DENG" userId="233b43d5-0b34-4ca4-9346-ed12676bcf63" providerId="ADAL" clId="{921E3DD8-812A-4782-B0FF-548181318FB8}" dt="2024-08-13T07:12:17.976" v="1723" actId="20577"/>
          <ac:spMkLst>
            <pc:docMk/>
            <pc:sldMk cId="3725243292" sldId="273"/>
            <ac:spMk id="6" creationId="{6DC2B370-D4CE-EABF-9539-1D7A7AAF279E}"/>
          </ac:spMkLst>
        </pc:spChg>
        <pc:spChg chg="add mod">
          <ac:chgData name="Yuemin DENG" userId="233b43d5-0b34-4ca4-9346-ed12676bcf63" providerId="ADAL" clId="{921E3DD8-812A-4782-B0FF-548181318FB8}" dt="2024-08-13T07:15:07.883" v="2050" actId="5793"/>
          <ac:spMkLst>
            <pc:docMk/>
            <pc:sldMk cId="3725243292" sldId="273"/>
            <ac:spMk id="7" creationId="{1D6A241B-9902-7A23-48EA-4C751D3D3423}"/>
          </ac:spMkLst>
        </pc:spChg>
        <pc:extLst>
          <p:ext xmlns:p="http://schemas.openxmlformats.org/presentationml/2006/main" uri="{D6D511B9-2390-475A-947B-AFAB55BFBCF1}">
            <pc226:cmChg xmlns:pc226="http://schemas.microsoft.com/office/powerpoint/2022/06/main/command" chg="del mod">
              <pc226:chgData name="Yuemin DENG" userId="233b43d5-0b34-4ca4-9346-ed12676bcf63" providerId="ADAL" clId="{921E3DD8-812A-4782-B0FF-548181318FB8}" dt="2024-08-13T07:15:22.572" v="2053"/>
              <pc2:cmMkLst xmlns:pc2="http://schemas.microsoft.com/office/powerpoint/2019/9/main/command">
                <pc:docMk/>
                <pc:sldMk cId="3725243292" sldId="273"/>
                <pc2:cmMk id="{E23A3112-7684-4746-9EC4-28918AE66E00}"/>
              </pc2:cmMkLst>
            </pc226:cmChg>
          </p:ext>
        </pc:extLst>
      </pc:sldChg>
      <pc:sldChg chg="modSp add mod delCm">
        <pc:chgData name="Yuemin DENG" userId="233b43d5-0b34-4ca4-9346-ed12676bcf63" providerId="ADAL" clId="{921E3DD8-812A-4782-B0FF-548181318FB8}" dt="2024-08-13T08:03:46.704" v="3187" actId="20577"/>
        <pc:sldMkLst>
          <pc:docMk/>
          <pc:sldMk cId="2006628866" sldId="274"/>
        </pc:sldMkLst>
        <pc:spChg chg="mod">
          <ac:chgData name="Yuemin DENG" userId="233b43d5-0b34-4ca4-9346-ed12676bcf63" providerId="ADAL" clId="{921E3DD8-812A-4782-B0FF-548181318FB8}" dt="2024-08-13T08:03:46.704" v="3187" actId="20577"/>
          <ac:spMkLst>
            <pc:docMk/>
            <pc:sldMk cId="2006628866" sldId="274"/>
            <ac:spMk id="4" creationId="{609AA7B3-E096-8EA7-DF25-94CA24145B9C}"/>
          </ac:spMkLst>
        </pc:spChg>
        <pc:spChg chg="mod">
          <ac:chgData name="Yuemin DENG" userId="233b43d5-0b34-4ca4-9346-ed12676bcf63" providerId="ADAL" clId="{921E3DD8-812A-4782-B0FF-548181318FB8}" dt="2024-08-13T07:16:37.780" v="2209" actId="20577"/>
          <ac:spMkLst>
            <pc:docMk/>
            <pc:sldMk cId="2006628866" sldId="274"/>
            <ac:spMk id="5" creationId="{70F15C0A-994B-7110-A1C8-14E91348E4AB}"/>
          </ac:spMkLst>
        </pc:spChg>
        <pc:spChg chg="mod">
          <ac:chgData name="Yuemin DENG" userId="233b43d5-0b34-4ca4-9346-ed12676bcf63" providerId="ADAL" clId="{921E3DD8-812A-4782-B0FF-548181318FB8}" dt="2024-08-13T07:16:00.904" v="2153" actId="20577"/>
          <ac:spMkLst>
            <pc:docMk/>
            <pc:sldMk cId="2006628866" sldId="274"/>
            <ac:spMk id="6" creationId="{6DC2B370-D4CE-EABF-9539-1D7A7AAF279E}"/>
          </ac:spMkLst>
        </pc:spChg>
        <pc:spChg chg="mod">
          <ac:chgData name="Yuemin DENG" userId="233b43d5-0b34-4ca4-9346-ed12676bcf63" providerId="ADAL" clId="{921E3DD8-812A-4782-B0FF-548181318FB8}" dt="2024-08-13T07:17:12.417" v="2298" actId="20577"/>
          <ac:spMkLst>
            <pc:docMk/>
            <pc:sldMk cId="2006628866" sldId="274"/>
            <ac:spMk id="7" creationId="{1D6A241B-9902-7A23-48EA-4C751D3D3423}"/>
          </ac:spMkLst>
        </pc:spChg>
        <pc:extLst>
          <p:ext xmlns:p="http://schemas.openxmlformats.org/presentationml/2006/main" uri="{D6D511B9-2390-475A-947B-AFAB55BFBCF1}">
            <pc226:cmChg xmlns:pc226="http://schemas.microsoft.com/office/powerpoint/2022/06/main/command" chg="del">
              <pc226:chgData name="Yuemin DENG" userId="233b43d5-0b34-4ca4-9346-ed12676bcf63" providerId="ADAL" clId="{921E3DD8-812A-4782-B0FF-548181318FB8}" dt="2024-08-13T07:15:27.008" v="2054"/>
              <pc2:cmMkLst xmlns:pc2="http://schemas.microsoft.com/office/powerpoint/2019/9/main/command">
                <pc:docMk/>
                <pc:sldMk cId="2006628866" sldId="274"/>
                <pc2:cmMk id="{C470E468-FA44-4409-822F-D8DD4D1AD603}"/>
              </pc2:cmMkLst>
            </pc226:cmChg>
          </p:ext>
        </pc:extLst>
      </pc:sldChg>
      <pc:sldChg chg="add del">
        <pc:chgData name="Yuemin DENG" userId="233b43d5-0b34-4ca4-9346-ed12676bcf63" providerId="ADAL" clId="{921E3DD8-812A-4782-B0FF-548181318FB8}" dt="2024-08-13T07:17:41.466" v="2300" actId="47"/>
        <pc:sldMkLst>
          <pc:docMk/>
          <pc:sldMk cId="343507892" sldId="275"/>
        </pc:sldMkLst>
      </pc:sldChg>
      <pc:sldChg chg="modSp add mod">
        <pc:chgData name="Yuemin DENG" userId="233b43d5-0b34-4ca4-9346-ed12676bcf63" providerId="ADAL" clId="{921E3DD8-812A-4782-B0FF-548181318FB8}" dt="2024-08-13T08:07:48.408" v="3365" actId="20577"/>
        <pc:sldMkLst>
          <pc:docMk/>
          <pc:sldMk cId="982659282" sldId="275"/>
        </pc:sldMkLst>
        <pc:spChg chg="mod">
          <ac:chgData name="Yuemin DENG" userId="233b43d5-0b34-4ca4-9346-ed12676bcf63" providerId="ADAL" clId="{921E3DD8-812A-4782-B0FF-548181318FB8}" dt="2024-08-13T07:19:10.149" v="2481" actId="313"/>
          <ac:spMkLst>
            <pc:docMk/>
            <pc:sldMk cId="982659282" sldId="275"/>
            <ac:spMk id="5" creationId="{70F15C0A-994B-7110-A1C8-14E91348E4AB}"/>
          </ac:spMkLst>
        </pc:spChg>
        <pc:spChg chg="mod">
          <ac:chgData name="Yuemin DENG" userId="233b43d5-0b34-4ca4-9346-ed12676bcf63" providerId="ADAL" clId="{921E3DD8-812A-4782-B0FF-548181318FB8}" dt="2024-08-13T07:18:25.378" v="2399" actId="20577"/>
          <ac:spMkLst>
            <pc:docMk/>
            <pc:sldMk cId="982659282" sldId="275"/>
            <ac:spMk id="6" creationId="{6DC2B370-D4CE-EABF-9539-1D7A7AAF279E}"/>
          </ac:spMkLst>
        </pc:spChg>
        <pc:spChg chg="mod">
          <ac:chgData name="Yuemin DENG" userId="233b43d5-0b34-4ca4-9346-ed12676bcf63" providerId="ADAL" clId="{921E3DD8-812A-4782-B0FF-548181318FB8}" dt="2024-08-13T08:07:48.408" v="3365" actId="20577"/>
          <ac:spMkLst>
            <pc:docMk/>
            <pc:sldMk cId="982659282" sldId="275"/>
            <ac:spMk id="7" creationId="{1D6A241B-9902-7A23-48EA-4C751D3D342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DB41B-DCB4-4DA8-A4AB-62B5BC12AF6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130E82FE-36A4-427B-B6F9-05269CDA02CD}">
      <dgm:prSet phldrT="[Texte]"/>
      <dgm:spPr/>
      <dgm:t>
        <a:bodyPr/>
        <a:lstStyle/>
        <a:p>
          <a:r>
            <a:rPr lang="fr-FR" dirty="0"/>
            <a:t>R1</a:t>
          </a:r>
        </a:p>
      </dgm:t>
    </dgm:pt>
    <dgm:pt modelId="{FC1AFD1B-2C91-4D99-8D2D-9FA49D0579A5}" type="parTrans" cxnId="{8FA427A1-45BA-41E0-B618-549AD1687518}">
      <dgm:prSet/>
      <dgm:spPr/>
      <dgm:t>
        <a:bodyPr/>
        <a:lstStyle/>
        <a:p>
          <a:endParaRPr lang="fr-FR"/>
        </a:p>
      </dgm:t>
    </dgm:pt>
    <dgm:pt modelId="{85F00E7D-D821-4C3D-B060-685E4E90E6CA}" type="sibTrans" cxnId="{8FA427A1-45BA-41E0-B618-549AD1687518}">
      <dgm:prSet/>
      <dgm:spPr/>
      <dgm:t>
        <a:bodyPr/>
        <a:lstStyle/>
        <a:p>
          <a:endParaRPr lang="fr-FR"/>
        </a:p>
      </dgm:t>
    </dgm:pt>
    <dgm:pt modelId="{D9F90092-F9FD-4BBC-9419-C540772A8B35}">
      <dgm:prSet phldrT="[Texte]"/>
      <dgm:spPr/>
      <dgm:t>
        <a:bodyPr/>
        <a:lstStyle/>
        <a:p>
          <a:r>
            <a:rPr lang="fr-FR" dirty="0"/>
            <a:t>R2</a:t>
          </a:r>
        </a:p>
      </dgm:t>
    </dgm:pt>
    <dgm:pt modelId="{6390A8E4-4E08-4863-8637-D1735D42D5B8}" type="parTrans" cxnId="{5DD1DE8E-6718-4470-8AA9-23B03181D9F4}">
      <dgm:prSet/>
      <dgm:spPr/>
      <dgm:t>
        <a:bodyPr/>
        <a:lstStyle/>
        <a:p>
          <a:endParaRPr lang="fr-FR"/>
        </a:p>
      </dgm:t>
    </dgm:pt>
    <dgm:pt modelId="{D3194EDE-5851-4E4A-994F-862B806722A0}" type="sibTrans" cxnId="{5DD1DE8E-6718-4470-8AA9-23B03181D9F4}">
      <dgm:prSet/>
      <dgm:spPr/>
      <dgm:t>
        <a:bodyPr/>
        <a:lstStyle/>
        <a:p>
          <a:endParaRPr lang="fr-FR"/>
        </a:p>
      </dgm:t>
    </dgm:pt>
    <dgm:pt modelId="{43994B76-1715-42BD-8C14-B6473892A89D}">
      <dgm:prSet phldrT="[Texte]"/>
      <dgm:spPr/>
      <dgm:t>
        <a:bodyPr/>
        <a:lstStyle/>
        <a:p>
          <a:r>
            <a:rPr lang="fr-FR" dirty="0"/>
            <a:t>R3</a:t>
          </a:r>
        </a:p>
      </dgm:t>
    </dgm:pt>
    <dgm:pt modelId="{60306FC1-954A-45E7-8A86-075A4CEED5DD}" type="parTrans" cxnId="{0B0D36D8-2738-46CD-85AE-049D54DA4CDE}">
      <dgm:prSet/>
      <dgm:spPr/>
      <dgm:t>
        <a:bodyPr/>
        <a:lstStyle/>
        <a:p>
          <a:endParaRPr lang="fr-FR"/>
        </a:p>
      </dgm:t>
    </dgm:pt>
    <dgm:pt modelId="{272E1507-6141-4C78-BFC6-B5E3D71C3EA5}" type="sibTrans" cxnId="{0B0D36D8-2738-46CD-85AE-049D54DA4CDE}">
      <dgm:prSet/>
      <dgm:spPr/>
      <dgm:t>
        <a:bodyPr/>
        <a:lstStyle/>
        <a:p>
          <a:endParaRPr lang="fr-FR"/>
        </a:p>
      </dgm:t>
    </dgm:pt>
    <dgm:pt modelId="{68A6A022-6DAF-458B-A018-421C96789B05}">
      <dgm:prSet phldrT="[Texte]"/>
      <dgm:spPr/>
      <dgm:t>
        <a:bodyPr/>
        <a:lstStyle/>
        <a:p>
          <a:r>
            <a:rPr lang="fr-FR" dirty="0"/>
            <a:t>R4</a:t>
          </a:r>
        </a:p>
      </dgm:t>
    </dgm:pt>
    <dgm:pt modelId="{6D54D03D-7654-4637-B92F-D2C4FC899B57}" type="parTrans" cxnId="{5150E201-FFA2-4496-B526-240CF195E81F}">
      <dgm:prSet/>
      <dgm:spPr/>
      <dgm:t>
        <a:bodyPr/>
        <a:lstStyle/>
        <a:p>
          <a:endParaRPr lang="fr-FR"/>
        </a:p>
      </dgm:t>
    </dgm:pt>
    <dgm:pt modelId="{5C9A6D11-F72F-449B-8C87-A4FCBB9061BF}" type="sibTrans" cxnId="{5150E201-FFA2-4496-B526-240CF195E81F}">
      <dgm:prSet/>
      <dgm:spPr/>
      <dgm:t>
        <a:bodyPr/>
        <a:lstStyle/>
        <a:p>
          <a:endParaRPr lang="fr-FR"/>
        </a:p>
      </dgm:t>
    </dgm:pt>
    <dgm:pt modelId="{24553146-84C8-4703-90EC-DFB5687D88A6}">
      <dgm:prSet phldrT="[Texte]"/>
      <dgm:spPr/>
      <dgm:t>
        <a:bodyPr/>
        <a:lstStyle/>
        <a:p>
          <a:r>
            <a:rPr lang="fr-FR" dirty="0"/>
            <a:t>R5</a:t>
          </a:r>
        </a:p>
      </dgm:t>
    </dgm:pt>
    <dgm:pt modelId="{89232C48-E1D7-4BDD-BF5C-FD1D66DFFFD1}" type="parTrans" cxnId="{7E9800EA-86DE-4072-9262-8057E12367B2}">
      <dgm:prSet/>
      <dgm:spPr/>
      <dgm:t>
        <a:bodyPr/>
        <a:lstStyle/>
        <a:p>
          <a:endParaRPr lang="fr-FR"/>
        </a:p>
      </dgm:t>
    </dgm:pt>
    <dgm:pt modelId="{3F82AC22-55C6-462E-A4DD-108D9B7CCB67}" type="sibTrans" cxnId="{7E9800EA-86DE-4072-9262-8057E12367B2}">
      <dgm:prSet/>
      <dgm:spPr/>
      <dgm:t>
        <a:bodyPr/>
        <a:lstStyle/>
        <a:p>
          <a:endParaRPr lang="fr-FR"/>
        </a:p>
      </dgm:t>
    </dgm:pt>
    <dgm:pt modelId="{2CD6A37A-52D6-42AB-AE7A-61B74FC8DD58}" type="pres">
      <dgm:prSet presAssocID="{536DB41B-DCB4-4DA8-A4AB-62B5BC12AF6A}" presName="cycle" presStyleCnt="0">
        <dgm:presLayoutVars>
          <dgm:dir/>
          <dgm:resizeHandles val="exact"/>
        </dgm:presLayoutVars>
      </dgm:prSet>
      <dgm:spPr/>
    </dgm:pt>
    <dgm:pt modelId="{E329AC73-1CEF-415C-93D6-0C193670AD50}" type="pres">
      <dgm:prSet presAssocID="{130E82FE-36A4-427B-B6F9-05269CDA02CD}" presName="node" presStyleLbl="node1" presStyleIdx="0" presStyleCnt="5">
        <dgm:presLayoutVars>
          <dgm:bulletEnabled val="1"/>
        </dgm:presLayoutVars>
      </dgm:prSet>
      <dgm:spPr/>
    </dgm:pt>
    <dgm:pt modelId="{3CB5A7ED-06B1-49EF-93EA-4761942B8A98}" type="pres">
      <dgm:prSet presAssocID="{85F00E7D-D821-4C3D-B060-685E4E90E6CA}" presName="sibTrans" presStyleLbl="sibTrans2D1" presStyleIdx="0" presStyleCnt="5"/>
      <dgm:spPr/>
    </dgm:pt>
    <dgm:pt modelId="{C251D342-82F2-4150-B315-5DCD5ECFC1E7}" type="pres">
      <dgm:prSet presAssocID="{85F00E7D-D821-4C3D-B060-685E4E90E6CA}" presName="connectorText" presStyleLbl="sibTrans2D1" presStyleIdx="0" presStyleCnt="5"/>
      <dgm:spPr/>
    </dgm:pt>
    <dgm:pt modelId="{FD703FA4-E559-483A-8B4F-9855E40B8030}" type="pres">
      <dgm:prSet presAssocID="{D9F90092-F9FD-4BBC-9419-C540772A8B35}" presName="node" presStyleLbl="node1" presStyleIdx="1" presStyleCnt="5">
        <dgm:presLayoutVars>
          <dgm:bulletEnabled val="1"/>
        </dgm:presLayoutVars>
      </dgm:prSet>
      <dgm:spPr/>
    </dgm:pt>
    <dgm:pt modelId="{57C67A40-323B-40B5-8FEF-A1F302C023E6}" type="pres">
      <dgm:prSet presAssocID="{D3194EDE-5851-4E4A-994F-862B806722A0}" presName="sibTrans" presStyleLbl="sibTrans2D1" presStyleIdx="1" presStyleCnt="5"/>
      <dgm:spPr/>
    </dgm:pt>
    <dgm:pt modelId="{6E6D9461-5DEE-4529-A61B-E5A91486F9FD}" type="pres">
      <dgm:prSet presAssocID="{D3194EDE-5851-4E4A-994F-862B806722A0}" presName="connectorText" presStyleLbl="sibTrans2D1" presStyleIdx="1" presStyleCnt="5"/>
      <dgm:spPr/>
    </dgm:pt>
    <dgm:pt modelId="{9AEA6DE5-FC26-4760-B5EF-DCD23AD4D9D2}" type="pres">
      <dgm:prSet presAssocID="{43994B76-1715-42BD-8C14-B6473892A89D}" presName="node" presStyleLbl="node1" presStyleIdx="2" presStyleCnt="5">
        <dgm:presLayoutVars>
          <dgm:bulletEnabled val="1"/>
        </dgm:presLayoutVars>
      </dgm:prSet>
      <dgm:spPr/>
    </dgm:pt>
    <dgm:pt modelId="{D666B642-19BC-4236-856D-6F3578017EF4}" type="pres">
      <dgm:prSet presAssocID="{272E1507-6141-4C78-BFC6-B5E3D71C3EA5}" presName="sibTrans" presStyleLbl="sibTrans2D1" presStyleIdx="2" presStyleCnt="5"/>
      <dgm:spPr/>
    </dgm:pt>
    <dgm:pt modelId="{C8758FFD-1C88-4414-956B-9F293DBC5C8C}" type="pres">
      <dgm:prSet presAssocID="{272E1507-6141-4C78-BFC6-B5E3D71C3EA5}" presName="connectorText" presStyleLbl="sibTrans2D1" presStyleIdx="2" presStyleCnt="5"/>
      <dgm:spPr/>
    </dgm:pt>
    <dgm:pt modelId="{C92E27B5-2058-47CE-B500-5CC01EC843F6}" type="pres">
      <dgm:prSet presAssocID="{68A6A022-6DAF-458B-A018-421C96789B05}" presName="node" presStyleLbl="node1" presStyleIdx="3" presStyleCnt="5">
        <dgm:presLayoutVars>
          <dgm:bulletEnabled val="1"/>
        </dgm:presLayoutVars>
      </dgm:prSet>
      <dgm:spPr/>
    </dgm:pt>
    <dgm:pt modelId="{6529A0A0-BE82-4510-A808-1A2001BCFBE9}" type="pres">
      <dgm:prSet presAssocID="{5C9A6D11-F72F-449B-8C87-A4FCBB9061BF}" presName="sibTrans" presStyleLbl="sibTrans2D1" presStyleIdx="3" presStyleCnt="5"/>
      <dgm:spPr/>
    </dgm:pt>
    <dgm:pt modelId="{F9BFA940-9285-4A99-9347-97520825F62D}" type="pres">
      <dgm:prSet presAssocID="{5C9A6D11-F72F-449B-8C87-A4FCBB9061BF}" presName="connectorText" presStyleLbl="sibTrans2D1" presStyleIdx="3" presStyleCnt="5"/>
      <dgm:spPr/>
    </dgm:pt>
    <dgm:pt modelId="{0EB02260-5284-48F3-BB65-CED4E12913FB}" type="pres">
      <dgm:prSet presAssocID="{24553146-84C8-4703-90EC-DFB5687D88A6}" presName="node" presStyleLbl="node1" presStyleIdx="4" presStyleCnt="5">
        <dgm:presLayoutVars>
          <dgm:bulletEnabled val="1"/>
        </dgm:presLayoutVars>
      </dgm:prSet>
      <dgm:spPr/>
    </dgm:pt>
    <dgm:pt modelId="{DDDA6BD2-3375-4816-B78D-01511C0F43C2}" type="pres">
      <dgm:prSet presAssocID="{3F82AC22-55C6-462E-A4DD-108D9B7CCB67}" presName="sibTrans" presStyleLbl="sibTrans2D1" presStyleIdx="4" presStyleCnt="5"/>
      <dgm:spPr/>
    </dgm:pt>
    <dgm:pt modelId="{E465B9F6-0305-45DA-B89C-41414AD07914}" type="pres">
      <dgm:prSet presAssocID="{3F82AC22-55C6-462E-A4DD-108D9B7CCB67}" presName="connectorText" presStyleLbl="sibTrans2D1" presStyleIdx="4" presStyleCnt="5"/>
      <dgm:spPr/>
    </dgm:pt>
  </dgm:ptLst>
  <dgm:cxnLst>
    <dgm:cxn modelId="{5150E201-FFA2-4496-B526-240CF195E81F}" srcId="{536DB41B-DCB4-4DA8-A4AB-62B5BC12AF6A}" destId="{68A6A022-6DAF-458B-A018-421C96789B05}" srcOrd="3" destOrd="0" parTransId="{6D54D03D-7654-4637-B92F-D2C4FC899B57}" sibTransId="{5C9A6D11-F72F-449B-8C87-A4FCBB9061BF}"/>
    <dgm:cxn modelId="{899A0F1A-274D-4A19-AD39-B80180D43519}" type="presOf" srcId="{5C9A6D11-F72F-449B-8C87-A4FCBB9061BF}" destId="{F9BFA940-9285-4A99-9347-97520825F62D}" srcOrd="1" destOrd="0" presId="urn:microsoft.com/office/officeart/2005/8/layout/cycle2"/>
    <dgm:cxn modelId="{B7009825-EBF1-4341-9692-B153F8237BEC}" type="presOf" srcId="{130E82FE-36A4-427B-B6F9-05269CDA02CD}" destId="{E329AC73-1CEF-415C-93D6-0C193670AD50}" srcOrd="0" destOrd="0" presId="urn:microsoft.com/office/officeart/2005/8/layout/cycle2"/>
    <dgm:cxn modelId="{96879841-54E3-459B-B611-33592045AB17}" type="presOf" srcId="{D3194EDE-5851-4E4A-994F-862B806722A0}" destId="{57C67A40-323B-40B5-8FEF-A1F302C023E6}" srcOrd="0" destOrd="0" presId="urn:microsoft.com/office/officeart/2005/8/layout/cycle2"/>
    <dgm:cxn modelId="{4006A049-1E07-456B-9A56-9E4425EBFCB0}" type="presOf" srcId="{D3194EDE-5851-4E4A-994F-862B806722A0}" destId="{6E6D9461-5DEE-4529-A61B-E5A91486F9FD}" srcOrd="1" destOrd="0" presId="urn:microsoft.com/office/officeart/2005/8/layout/cycle2"/>
    <dgm:cxn modelId="{9981E54A-E8E0-4D60-AA7B-2D8544285C7D}" type="presOf" srcId="{24553146-84C8-4703-90EC-DFB5687D88A6}" destId="{0EB02260-5284-48F3-BB65-CED4E12913FB}" srcOrd="0" destOrd="0" presId="urn:microsoft.com/office/officeart/2005/8/layout/cycle2"/>
    <dgm:cxn modelId="{2530C675-6AA5-4FEE-A24A-2DFD3A1B4C55}" type="presOf" srcId="{68A6A022-6DAF-458B-A018-421C96789B05}" destId="{C92E27B5-2058-47CE-B500-5CC01EC843F6}" srcOrd="0" destOrd="0" presId="urn:microsoft.com/office/officeart/2005/8/layout/cycle2"/>
    <dgm:cxn modelId="{07D58C79-889F-41B1-876E-3EE0813D65F6}" type="presOf" srcId="{272E1507-6141-4C78-BFC6-B5E3D71C3EA5}" destId="{C8758FFD-1C88-4414-956B-9F293DBC5C8C}" srcOrd="1" destOrd="0" presId="urn:microsoft.com/office/officeart/2005/8/layout/cycle2"/>
    <dgm:cxn modelId="{C6FC337A-76C7-4CF2-97E1-FCE1C4180000}" type="presOf" srcId="{3F82AC22-55C6-462E-A4DD-108D9B7CCB67}" destId="{E465B9F6-0305-45DA-B89C-41414AD07914}" srcOrd="1" destOrd="0" presId="urn:microsoft.com/office/officeart/2005/8/layout/cycle2"/>
    <dgm:cxn modelId="{C2EF0486-C59C-4155-9500-B8473E511D72}" type="presOf" srcId="{D9F90092-F9FD-4BBC-9419-C540772A8B35}" destId="{FD703FA4-E559-483A-8B4F-9855E40B8030}" srcOrd="0" destOrd="0" presId="urn:microsoft.com/office/officeart/2005/8/layout/cycle2"/>
    <dgm:cxn modelId="{D49B7B8A-103F-46BA-8017-91C1809D0038}" type="presOf" srcId="{85F00E7D-D821-4C3D-B060-685E4E90E6CA}" destId="{3CB5A7ED-06B1-49EF-93EA-4761942B8A98}" srcOrd="0" destOrd="0" presId="urn:microsoft.com/office/officeart/2005/8/layout/cycle2"/>
    <dgm:cxn modelId="{5DD1DE8E-6718-4470-8AA9-23B03181D9F4}" srcId="{536DB41B-DCB4-4DA8-A4AB-62B5BC12AF6A}" destId="{D9F90092-F9FD-4BBC-9419-C540772A8B35}" srcOrd="1" destOrd="0" parTransId="{6390A8E4-4E08-4863-8637-D1735D42D5B8}" sibTransId="{D3194EDE-5851-4E4A-994F-862B806722A0}"/>
    <dgm:cxn modelId="{03637691-7F8B-4343-B917-4683516E153D}" type="presOf" srcId="{43994B76-1715-42BD-8C14-B6473892A89D}" destId="{9AEA6DE5-FC26-4760-B5EF-DCD23AD4D9D2}" srcOrd="0" destOrd="0" presId="urn:microsoft.com/office/officeart/2005/8/layout/cycle2"/>
    <dgm:cxn modelId="{8FA427A1-45BA-41E0-B618-549AD1687518}" srcId="{536DB41B-DCB4-4DA8-A4AB-62B5BC12AF6A}" destId="{130E82FE-36A4-427B-B6F9-05269CDA02CD}" srcOrd="0" destOrd="0" parTransId="{FC1AFD1B-2C91-4D99-8D2D-9FA49D0579A5}" sibTransId="{85F00E7D-D821-4C3D-B060-685E4E90E6CA}"/>
    <dgm:cxn modelId="{B20AA0B9-28A2-4034-9D5C-BA83BB4CB13A}" type="presOf" srcId="{5C9A6D11-F72F-449B-8C87-A4FCBB9061BF}" destId="{6529A0A0-BE82-4510-A808-1A2001BCFBE9}" srcOrd="0" destOrd="0" presId="urn:microsoft.com/office/officeart/2005/8/layout/cycle2"/>
    <dgm:cxn modelId="{F7A8BFC0-EC50-474C-A4B9-94543E8AA924}" type="presOf" srcId="{85F00E7D-D821-4C3D-B060-685E4E90E6CA}" destId="{C251D342-82F2-4150-B315-5DCD5ECFC1E7}" srcOrd="1" destOrd="0" presId="urn:microsoft.com/office/officeart/2005/8/layout/cycle2"/>
    <dgm:cxn modelId="{6DD42DC1-E723-484B-B894-B3D020AABE2A}" type="presOf" srcId="{3F82AC22-55C6-462E-A4DD-108D9B7CCB67}" destId="{DDDA6BD2-3375-4816-B78D-01511C0F43C2}" srcOrd="0" destOrd="0" presId="urn:microsoft.com/office/officeart/2005/8/layout/cycle2"/>
    <dgm:cxn modelId="{0B0D36D8-2738-46CD-85AE-049D54DA4CDE}" srcId="{536DB41B-DCB4-4DA8-A4AB-62B5BC12AF6A}" destId="{43994B76-1715-42BD-8C14-B6473892A89D}" srcOrd="2" destOrd="0" parTransId="{60306FC1-954A-45E7-8A86-075A4CEED5DD}" sibTransId="{272E1507-6141-4C78-BFC6-B5E3D71C3EA5}"/>
    <dgm:cxn modelId="{8BF82CD9-E70D-45F7-8003-29A2E4B9C9F3}" type="presOf" srcId="{536DB41B-DCB4-4DA8-A4AB-62B5BC12AF6A}" destId="{2CD6A37A-52D6-42AB-AE7A-61B74FC8DD58}" srcOrd="0" destOrd="0" presId="urn:microsoft.com/office/officeart/2005/8/layout/cycle2"/>
    <dgm:cxn modelId="{7E9800EA-86DE-4072-9262-8057E12367B2}" srcId="{536DB41B-DCB4-4DA8-A4AB-62B5BC12AF6A}" destId="{24553146-84C8-4703-90EC-DFB5687D88A6}" srcOrd="4" destOrd="0" parTransId="{89232C48-E1D7-4BDD-BF5C-FD1D66DFFFD1}" sibTransId="{3F82AC22-55C6-462E-A4DD-108D9B7CCB67}"/>
    <dgm:cxn modelId="{CA4976FD-A41F-4B15-B08C-B070C8747629}" type="presOf" srcId="{272E1507-6141-4C78-BFC6-B5E3D71C3EA5}" destId="{D666B642-19BC-4236-856D-6F3578017EF4}" srcOrd="0" destOrd="0" presId="urn:microsoft.com/office/officeart/2005/8/layout/cycle2"/>
    <dgm:cxn modelId="{75CF5391-4A03-4C77-8CCE-1EEFE8C8516D}" type="presParOf" srcId="{2CD6A37A-52D6-42AB-AE7A-61B74FC8DD58}" destId="{E329AC73-1CEF-415C-93D6-0C193670AD50}" srcOrd="0" destOrd="0" presId="urn:microsoft.com/office/officeart/2005/8/layout/cycle2"/>
    <dgm:cxn modelId="{19E16401-44A1-422B-857B-D8C3B9DF72DB}" type="presParOf" srcId="{2CD6A37A-52D6-42AB-AE7A-61B74FC8DD58}" destId="{3CB5A7ED-06B1-49EF-93EA-4761942B8A98}" srcOrd="1" destOrd="0" presId="urn:microsoft.com/office/officeart/2005/8/layout/cycle2"/>
    <dgm:cxn modelId="{B2036773-635E-48EF-B32E-E31F39C53311}" type="presParOf" srcId="{3CB5A7ED-06B1-49EF-93EA-4761942B8A98}" destId="{C251D342-82F2-4150-B315-5DCD5ECFC1E7}" srcOrd="0" destOrd="0" presId="urn:microsoft.com/office/officeart/2005/8/layout/cycle2"/>
    <dgm:cxn modelId="{66B692DA-96C5-4C1F-BF0E-411155109ADF}" type="presParOf" srcId="{2CD6A37A-52D6-42AB-AE7A-61B74FC8DD58}" destId="{FD703FA4-E559-483A-8B4F-9855E40B8030}" srcOrd="2" destOrd="0" presId="urn:microsoft.com/office/officeart/2005/8/layout/cycle2"/>
    <dgm:cxn modelId="{35C792FD-497A-48C9-AF85-C92CED015F38}" type="presParOf" srcId="{2CD6A37A-52D6-42AB-AE7A-61B74FC8DD58}" destId="{57C67A40-323B-40B5-8FEF-A1F302C023E6}" srcOrd="3" destOrd="0" presId="urn:microsoft.com/office/officeart/2005/8/layout/cycle2"/>
    <dgm:cxn modelId="{978C1364-676E-4214-805D-CBE73827B2FC}" type="presParOf" srcId="{57C67A40-323B-40B5-8FEF-A1F302C023E6}" destId="{6E6D9461-5DEE-4529-A61B-E5A91486F9FD}" srcOrd="0" destOrd="0" presId="urn:microsoft.com/office/officeart/2005/8/layout/cycle2"/>
    <dgm:cxn modelId="{C9E43ECD-A367-44EB-BACC-7186EDC13320}" type="presParOf" srcId="{2CD6A37A-52D6-42AB-AE7A-61B74FC8DD58}" destId="{9AEA6DE5-FC26-4760-B5EF-DCD23AD4D9D2}" srcOrd="4" destOrd="0" presId="urn:microsoft.com/office/officeart/2005/8/layout/cycle2"/>
    <dgm:cxn modelId="{DEBFE13D-043C-4BF8-B485-2D32547CDC39}" type="presParOf" srcId="{2CD6A37A-52D6-42AB-AE7A-61B74FC8DD58}" destId="{D666B642-19BC-4236-856D-6F3578017EF4}" srcOrd="5" destOrd="0" presId="urn:microsoft.com/office/officeart/2005/8/layout/cycle2"/>
    <dgm:cxn modelId="{A8619A55-73BC-46BD-8AE8-0962B41EC831}" type="presParOf" srcId="{D666B642-19BC-4236-856D-6F3578017EF4}" destId="{C8758FFD-1C88-4414-956B-9F293DBC5C8C}" srcOrd="0" destOrd="0" presId="urn:microsoft.com/office/officeart/2005/8/layout/cycle2"/>
    <dgm:cxn modelId="{02066EB8-BB77-4895-BA59-7C85BAFA7A6E}" type="presParOf" srcId="{2CD6A37A-52D6-42AB-AE7A-61B74FC8DD58}" destId="{C92E27B5-2058-47CE-B500-5CC01EC843F6}" srcOrd="6" destOrd="0" presId="urn:microsoft.com/office/officeart/2005/8/layout/cycle2"/>
    <dgm:cxn modelId="{7F9468D0-016E-431C-B4B4-F3C3F9416697}" type="presParOf" srcId="{2CD6A37A-52D6-42AB-AE7A-61B74FC8DD58}" destId="{6529A0A0-BE82-4510-A808-1A2001BCFBE9}" srcOrd="7" destOrd="0" presId="urn:microsoft.com/office/officeart/2005/8/layout/cycle2"/>
    <dgm:cxn modelId="{C0F1C91F-DE03-4332-93E1-9E14A1E28AF7}" type="presParOf" srcId="{6529A0A0-BE82-4510-A808-1A2001BCFBE9}" destId="{F9BFA940-9285-4A99-9347-97520825F62D}" srcOrd="0" destOrd="0" presId="urn:microsoft.com/office/officeart/2005/8/layout/cycle2"/>
    <dgm:cxn modelId="{B93DE177-FB54-43E1-ACC8-28469B52CAB7}" type="presParOf" srcId="{2CD6A37A-52D6-42AB-AE7A-61B74FC8DD58}" destId="{0EB02260-5284-48F3-BB65-CED4E12913FB}" srcOrd="8" destOrd="0" presId="urn:microsoft.com/office/officeart/2005/8/layout/cycle2"/>
    <dgm:cxn modelId="{CE1D2FA8-5461-4CAF-A821-65816FB2306A}" type="presParOf" srcId="{2CD6A37A-52D6-42AB-AE7A-61B74FC8DD58}" destId="{DDDA6BD2-3375-4816-B78D-01511C0F43C2}" srcOrd="9" destOrd="0" presId="urn:microsoft.com/office/officeart/2005/8/layout/cycle2"/>
    <dgm:cxn modelId="{915E8E79-5CCC-48EA-BE78-6746A399EF7E}" type="presParOf" srcId="{DDDA6BD2-3375-4816-B78D-01511C0F43C2}" destId="{E465B9F6-0305-45DA-B89C-41414AD07914}" srcOrd="0" destOrd="0" presId="urn:microsoft.com/office/officeart/2005/8/layout/cycle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9AC73-1CEF-415C-93D6-0C193670AD50}">
      <dsp:nvSpPr>
        <dsp:cNvPr id="0" name=""/>
        <dsp:cNvSpPr/>
      </dsp:nvSpPr>
      <dsp:spPr>
        <a:xfrm>
          <a:off x="932612" y="212"/>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R1</a:t>
          </a:r>
        </a:p>
      </dsp:txBody>
      <dsp:txXfrm>
        <a:off x="1009314" y="76914"/>
        <a:ext cx="370352" cy="370352"/>
      </dsp:txXfrm>
    </dsp:sp>
    <dsp:sp modelId="{3CB5A7ED-06B1-49EF-93EA-4761942B8A98}">
      <dsp:nvSpPr>
        <dsp:cNvPr id="0" name=""/>
        <dsp:cNvSpPr/>
      </dsp:nvSpPr>
      <dsp:spPr>
        <a:xfrm rot="2160000">
          <a:off x="1439822" y="40253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1443811" y="425614"/>
        <a:ext cx="97481" cy="106061"/>
      </dsp:txXfrm>
    </dsp:sp>
    <dsp:sp modelId="{FD703FA4-E559-483A-8B4F-9855E40B8030}">
      <dsp:nvSpPr>
        <dsp:cNvPr id="0" name=""/>
        <dsp:cNvSpPr/>
      </dsp:nvSpPr>
      <dsp:spPr>
        <a:xfrm>
          <a:off x="1568911"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R2</a:t>
          </a:r>
        </a:p>
      </dsp:txBody>
      <dsp:txXfrm>
        <a:off x="1645613" y="539212"/>
        <a:ext cx="370352" cy="370352"/>
      </dsp:txXfrm>
    </dsp:sp>
    <dsp:sp modelId="{57C67A40-323B-40B5-8FEF-A1F302C023E6}">
      <dsp:nvSpPr>
        <dsp:cNvPr id="0" name=""/>
        <dsp:cNvSpPr/>
      </dsp:nvSpPr>
      <dsp:spPr>
        <a:xfrm rot="6480000">
          <a:off x="1640855" y="1006263"/>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668198" y="1021750"/>
        <a:ext cx="97481" cy="106061"/>
      </dsp:txXfrm>
    </dsp:sp>
    <dsp:sp modelId="{9AEA6DE5-FC26-4760-B5EF-DCD23AD4D9D2}">
      <dsp:nvSpPr>
        <dsp:cNvPr id="0" name=""/>
        <dsp:cNvSpPr/>
      </dsp:nvSpPr>
      <dsp:spPr>
        <a:xfrm>
          <a:off x="1325866"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R3</a:t>
          </a:r>
        </a:p>
      </dsp:txBody>
      <dsp:txXfrm>
        <a:off x="1402568" y="1287226"/>
        <a:ext cx="370352" cy="370352"/>
      </dsp:txXfrm>
    </dsp:sp>
    <dsp:sp modelId="{D666B642-19BC-4236-856D-6F3578017EF4}">
      <dsp:nvSpPr>
        <dsp:cNvPr id="0" name=""/>
        <dsp:cNvSpPr/>
      </dsp:nvSpPr>
      <dsp:spPr>
        <a:xfrm rot="10800000">
          <a:off x="1128803" y="1384018"/>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1170580" y="1419371"/>
        <a:ext cx="97481" cy="106061"/>
      </dsp:txXfrm>
    </dsp:sp>
    <dsp:sp modelId="{C92E27B5-2058-47CE-B500-5CC01EC843F6}">
      <dsp:nvSpPr>
        <dsp:cNvPr id="0" name=""/>
        <dsp:cNvSpPr/>
      </dsp:nvSpPr>
      <dsp:spPr>
        <a:xfrm>
          <a:off x="539358" y="1210524"/>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R4</a:t>
          </a:r>
        </a:p>
      </dsp:txBody>
      <dsp:txXfrm>
        <a:off x="616060" y="1287226"/>
        <a:ext cx="370352" cy="370352"/>
      </dsp:txXfrm>
    </dsp:sp>
    <dsp:sp modelId="{6529A0A0-BE82-4510-A808-1A2001BCFBE9}">
      <dsp:nvSpPr>
        <dsp:cNvPr id="0" name=""/>
        <dsp:cNvSpPr/>
      </dsp:nvSpPr>
      <dsp:spPr>
        <a:xfrm rot="15120000">
          <a:off x="611303" y="1013759"/>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rot="10800000">
        <a:off x="638646" y="1068978"/>
        <a:ext cx="97481" cy="106061"/>
      </dsp:txXfrm>
    </dsp:sp>
    <dsp:sp modelId="{0EB02260-5284-48F3-BB65-CED4E12913FB}">
      <dsp:nvSpPr>
        <dsp:cNvPr id="0" name=""/>
        <dsp:cNvSpPr/>
      </dsp:nvSpPr>
      <dsp:spPr>
        <a:xfrm>
          <a:off x="296314" y="462510"/>
          <a:ext cx="523756" cy="5237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R5</a:t>
          </a:r>
        </a:p>
      </dsp:txBody>
      <dsp:txXfrm>
        <a:off x="373016" y="539212"/>
        <a:ext cx="370352" cy="370352"/>
      </dsp:txXfrm>
    </dsp:sp>
    <dsp:sp modelId="{DDDA6BD2-3375-4816-B78D-01511C0F43C2}">
      <dsp:nvSpPr>
        <dsp:cNvPr id="0" name=""/>
        <dsp:cNvSpPr/>
      </dsp:nvSpPr>
      <dsp:spPr>
        <a:xfrm rot="19440000">
          <a:off x="803523" y="407172"/>
          <a:ext cx="139258" cy="1767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fr-FR" sz="700" kern="1200"/>
        </a:p>
      </dsp:txBody>
      <dsp:txXfrm>
        <a:off x="807512" y="454803"/>
        <a:ext cx="97481" cy="10606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D3D8DBF-C12C-2E1C-E25C-77522542E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4BE06E9-3B68-8977-29A3-5DAFB3A834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389AC6-8D58-754C-8233-2D4EDB3BA861}" type="datetimeFigureOut">
              <a:rPr lang="fr-FR" smtClean="0"/>
              <a:t>23/08/2024</a:t>
            </a:fld>
            <a:endParaRPr lang="fr-FR"/>
          </a:p>
        </p:txBody>
      </p:sp>
      <p:sp>
        <p:nvSpPr>
          <p:cNvPr id="4" name="Espace réservé du pied de page 3">
            <a:extLst>
              <a:ext uri="{FF2B5EF4-FFF2-40B4-BE49-F238E27FC236}">
                <a16:creationId xmlns:a16="http://schemas.microsoft.com/office/drawing/2014/main" id="{A2CE6734-BC1A-026B-32F6-65154E6FF4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90BB4EF-E316-3B98-5DEF-919A6F760E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A0A934-ECF4-5B44-A6FE-DBC9FD251751}" type="slidenum">
              <a:rPr lang="fr-FR" smtClean="0"/>
              <a:t>‹N°›</a:t>
            </a:fld>
            <a:endParaRPr lang="fr-FR"/>
          </a:p>
        </p:txBody>
      </p:sp>
    </p:spTree>
    <p:extLst>
      <p:ext uri="{BB962C8B-B14F-4D97-AF65-F5344CB8AC3E}">
        <p14:creationId xmlns:p14="http://schemas.microsoft.com/office/powerpoint/2010/main" val="334276735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0FB4A-D772-3441-B2D4-37476CD26328}" type="datetimeFigureOut">
              <a:rPr lang="fr-FR" smtClean="0"/>
              <a:t>23/08/2024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FC5EC-5391-B347-8061-15C2609DBF24}" type="slidenum">
              <a:rPr lang="fr-FR" smtClean="0"/>
              <a:t>‹N°›</a:t>
            </a:fld>
            <a:endParaRPr lang="fr-FR"/>
          </a:p>
        </p:txBody>
      </p:sp>
    </p:spTree>
    <p:extLst>
      <p:ext uri="{BB962C8B-B14F-4D97-AF65-F5344CB8AC3E}">
        <p14:creationId xmlns:p14="http://schemas.microsoft.com/office/powerpoint/2010/main" val="428809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Master" Target="../slideMasters/slideMaster1.xml"/><Relationship Id="rId1" Type="http://schemas.openxmlformats.org/officeDocument/2006/relationships/video" Target="https://www.youtube.com/embed/pSrUywSr8vE?feature=oembed" TargetMode="Externa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uverture Siè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23528"/>
            <a:ext cx="12192000" cy="6881528"/>
          </a:xfrm>
          <a:prstGeom prst="rect">
            <a:avLst/>
          </a:prstGeom>
          <a:gradFill flip="none" rotWithShape="1">
            <a:gsLst>
              <a:gs pos="0">
                <a:schemeClr val="accent3">
                  <a:alpha val="85000"/>
                </a:schemeClr>
              </a:gs>
              <a:gs pos="100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146210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ntercalaire 1">
    <p:bg>
      <p:bgPr>
        <a:solidFill>
          <a:schemeClr val="accent2"/>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ACC59CC-16D3-FC94-F649-167B50B28172}"/>
              </a:ext>
            </a:extLst>
          </p:cNvPr>
          <p:cNvSpPr>
            <a:spLocks noGrp="1" noRot="1" noMove="1" noResize="1" noEditPoints="1" noAdjustHandles="1" noChangeArrowheads="1" noChangeShapeType="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bg1"/>
                </a:solidFill>
                <a:latin typeface="Trade Gothic Inline" panose="020B0504030203020204" pitchFamily="34" charset="0"/>
              </a:defRPr>
            </a:lvl1pPr>
          </a:lstStyle>
          <a:p>
            <a:r>
              <a:rPr lang="fr-FR" dirty="0"/>
              <a:t>titre de L’INTERCALAIRE</a:t>
            </a:r>
          </a:p>
        </p:txBody>
      </p:sp>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bg1"/>
                </a:solidFill>
                <a:latin typeface="Trade Gothic Next Light" panose="020B0403040303020004" pitchFamily="34" charset="0"/>
              </a:defRPr>
            </a:lvl1pPr>
          </a:lstStyle>
          <a:p>
            <a:pPr lvl="0"/>
            <a:r>
              <a:rPr lang="fr-FR" dirty="0"/>
              <a:t>00.</a:t>
            </a:r>
          </a:p>
        </p:txBody>
      </p:sp>
    </p:spTree>
    <p:extLst>
      <p:ext uri="{BB962C8B-B14F-4D97-AF65-F5344CB8AC3E}">
        <p14:creationId xmlns:p14="http://schemas.microsoft.com/office/powerpoint/2010/main" val="1473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ntercalaire 2">
    <p:bg>
      <p:bgPr>
        <a:solidFill>
          <a:schemeClr val="accent3"/>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bg1"/>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549348B5-E042-0873-9577-28D6CC1E312C}"/>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bg1"/>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131599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ntercalaire 3">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bg1"/>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7BFF9710-1355-F546-94BF-4AAD3F3F14D3}"/>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bg1"/>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13084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ntercalaire PRINT 1">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DACC59CC-16D3-FC94-F649-167B50B28172}"/>
              </a:ext>
            </a:extLst>
          </p:cNvPr>
          <p:cNvSpPr>
            <a:spLocks noGrp="1" noRot="1" noMove="1" noResize="1" noEditPoints="1" noAdjustHandles="1" noChangeArrowheads="1" noChangeShapeType="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accent2"/>
                </a:solidFill>
                <a:latin typeface="Trade Gothic Inline" panose="020B0504030203020204" pitchFamily="34" charset="0"/>
              </a:defRPr>
            </a:lvl1pPr>
          </a:lstStyle>
          <a:p>
            <a:r>
              <a:rPr lang="fr-FR" dirty="0"/>
              <a:t>titre de L’INTERCALAIRE</a:t>
            </a:r>
          </a:p>
        </p:txBody>
      </p:sp>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accent2"/>
                </a:solidFill>
                <a:latin typeface="Trade Gothic Next Light" panose="020B0403040303020004" pitchFamily="34" charset="0"/>
              </a:defRPr>
            </a:lvl1pPr>
          </a:lstStyle>
          <a:p>
            <a:pPr lvl="0"/>
            <a:r>
              <a:rPr lang="fr-FR" dirty="0"/>
              <a:t>00.</a:t>
            </a:r>
          </a:p>
        </p:txBody>
      </p:sp>
    </p:spTree>
    <p:extLst>
      <p:ext uri="{BB962C8B-B14F-4D97-AF65-F5344CB8AC3E}">
        <p14:creationId xmlns:p14="http://schemas.microsoft.com/office/powerpoint/2010/main" val="421638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Intercalaire PRINT 2">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accent3"/>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549348B5-E042-0873-9577-28D6CC1E312C}"/>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accent3"/>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350651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Intercalaire PRINT 3">
    <p:bg>
      <p:bgPr>
        <a:solidFill>
          <a:schemeClr val="bg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A4D13CD-F931-6BB8-F880-3DEEA82AF9B9}"/>
              </a:ext>
            </a:extLst>
          </p:cNvPr>
          <p:cNvSpPr>
            <a:spLocks noGrp="1" noRot="1" noMove="1" noResize="1" noEditPoints="1" noAdjustHandles="1" noChangeArrowheads="1" noChangeShapeType="1"/>
          </p:cNvSpPr>
          <p:nvPr>
            <p:ph type="body" sz="quarter" idx="10" hasCustomPrompt="1"/>
          </p:nvPr>
        </p:nvSpPr>
        <p:spPr>
          <a:xfrm>
            <a:off x="464258" y="441325"/>
            <a:ext cx="3503612" cy="712226"/>
          </a:xfrm>
          <a:prstGeom prst="rect">
            <a:avLst/>
          </a:prstGeom>
        </p:spPr>
        <p:txBody>
          <a:bodyPr/>
          <a:lstStyle>
            <a:lvl1pPr>
              <a:defRPr sz="4000" b="0" i="0">
                <a:solidFill>
                  <a:schemeClr val="accent1"/>
                </a:solidFill>
                <a:latin typeface="Trade Gothic Next Light" panose="020B0403040303020004" pitchFamily="34" charset="0"/>
              </a:defRPr>
            </a:lvl1pPr>
          </a:lstStyle>
          <a:p>
            <a:pPr lvl="0"/>
            <a:r>
              <a:rPr lang="fr-FR" dirty="0"/>
              <a:t>00.</a:t>
            </a:r>
          </a:p>
        </p:txBody>
      </p:sp>
      <p:sp>
        <p:nvSpPr>
          <p:cNvPr id="2" name="Titre 1">
            <a:extLst>
              <a:ext uri="{FF2B5EF4-FFF2-40B4-BE49-F238E27FC236}">
                <a16:creationId xmlns:a16="http://schemas.microsoft.com/office/drawing/2014/main" id="{7BFF9710-1355-F546-94BF-4AAD3F3F14D3}"/>
              </a:ext>
            </a:extLst>
          </p:cNvPr>
          <p:cNvSpPr>
            <a:spLocks noGrp="1"/>
          </p:cNvSpPr>
          <p:nvPr>
            <p:ph type="title" hasCustomPrompt="1"/>
          </p:nvPr>
        </p:nvSpPr>
        <p:spPr>
          <a:xfrm>
            <a:off x="464258" y="1266091"/>
            <a:ext cx="7404170" cy="5150583"/>
          </a:xfrm>
          <a:prstGeom prst="rect">
            <a:avLst/>
          </a:prstGeom>
        </p:spPr>
        <p:txBody>
          <a:bodyPr anchor="b">
            <a:normAutofit/>
          </a:bodyPr>
          <a:lstStyle>
            <a:lvl1pPr>
              <a:defRPr sz="6600" b="1" i="0" baseline="0">
                <a:solidFill>
                  <a:schemeClr val="accent1"/>
                </a:solidFill>
                <a:latin typeface="Trade Gothic Inline" panose="020B0504030203020204" pitchFamily="34" charset="0"/>
              </a:defRPr>
            </a:lvl1pPr>
          </a:lstStyle>
          <a:p>
            <a:r>
              <a:rPr lang="fr-FR" dirty="0"/>
              <a:t>titre de L’INTERCALAIRE</a:t>
            </a:r>
          </a:p>
        </p:txBody>
      </p:sp>
    </p:spTree>
    <p:extLst>
      <p:ext uri="{BB962C8B-B14F-4D97-AF65-F5344CB8AC3E}">
        <p14:creationId xmlns:p14="http://schemas.microsoft.com/office/powerpoint/2010/main" val="202453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re +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baseline="0">
                <a:solidFill>
                  <a:schemeClr val="accent1"/>
                </a:solidFill>
                <a:latin typeface="+mj-lt"/>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lIns="90000" anchor="t">
            <a:spAutoFit/>
          </a:bodyPr>
          <a:lstStyle>
            <a:lvl1pPr marL="0" indent="0">
              <a:lnSpc>
                <a:spcPct val="100000"/>
              </a:lnSpc>
              <a:spcBef>
                <a:spcPts val="600"/>
              </a:spcBef>
              <a:spcAft>
                <a:spcPts val="0"/>
              </a:spcAft>
              <a:buNone/>
              <a:tabLst/>
              <a:defRPr sz="1800" b="1" i="0" u="none" cap="all" baseline="0">
                <a:solidFill>
                  <a:schemeClr val="accent2"/>
                </a:solidFill>
                <a:latin typeface="Trade Gothic Next Light" panose="020B0403040303020004" pitchFamily="34" charset="0"/>
                <a:cs typeface="Trade Gothic Next Light" panose="020B04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9" name="Espace réservé du texte 8">
            <a:extLst>
              <a:ext uri="{FF2B5EF4-FFF2-40B4-BE49-F238E27FC236}">
                <a16:creationId xmlns:a16="http://schemas.microsoft.com/office/drawing/2014/main" id="{DB19BE64-E7E9-7768-4510-2908E050CB47}"/>
              </a:ext>
            </a:extLst>
          </p:cNvPr>
          <p:cNvSpPr>
            <a:spLocks noGrp="1"/>
          </p:cNvSpPr>
          <p:nvPr>
            <p:ph type="body" sz="quarter" idx="10" hasCustomPrompt="1"/>
          </p:nvPr>
        </p:nvSpPr>
        <p:spPr>
          <a:xfrm>
            <a:off x="874713" y="1571271"/>
            <a:ext cx="10442575" cy="3983812"/>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p:txBody>
      </p:sp>
    </p:spTree>
    <p:extLst>
      <p:ext uri="{BB962C8B-B14F-4D97-AF65-F5344CB8AC3E}">
        <p14:creationId xmlns:p14="http://schemas.microsoft.com/office/powerpoint/2010/main" val="42933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5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re + 2 colonnes non li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baseline="0">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6" name="Espace réservé du texte 8">
            <a:extLst>
              <a:ext uri="{FF2B5EF4-FFF2-40B4-BE49-F238E27FC236}">
                <a16:creationId xmlns:a16="http://schemas.microsoft.com/office/drawing/2014/main" id="{E6A51F42-97A9-1B17-13D5-5507A53923DF}"/>
              </a:ext>
            </a:extLst>
          </p:cNvPr>
          <p:cNvSpPr>
            <a:spLocks noGrp="1"/>
          </p:cNvSpPr>
          <p:nvPr>
            <p:ph type="body" sz="quarter" idx="10" hasCustomPrompt="1"/>
          </p:nvPr>
        </p:nvSpPr>
        <p:spPr>
          <a:xfrm>
            <a:off x="874713" y="1575572"/>
            <a:ext cx="4994458"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
        <p:nvSpPr>
          <p:cNvPr id="7" name="Espace réservé du texte 8">
            <a:extLst>
              <a:ext uri="{FF2B5EF4-FFF2-40B4-BE49-F238E27FC236}">
                <a16:creationId xmlns:a16="http://schemas.microsoft.com/office/drawing/2014/main" id="{5B27A2B4-3B21-3302-4505-10D34C817986}"/>
              </a:ext>
            </a:extLst>
          </p:cNvPr>
          <p:cNvSpPr>
            <a:spLocks noGrp="1"/>
          </p:cNvSpPr>
          <p:nvPr>
            <p:ph type="body" sz="quarter" idx="11" hasCustomPrompt="1"/>
          </p:nvPr>
        </p:nvSpPr>
        <p:spPr>
          <a:xfrm>
            <a:off x="6322829" y="1585284"/>
            <a:ext cx="4994458"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4087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re + 1/2 Texte + 1/2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6096000" y="1592824"/>
            <a:ext cx="6096000" cy="3996764"/>
          </a:xfrm>
          <a:prstGeom prst="rect">
            <a:avLst/>
          </a:prstGeom>
        </p:spPr>
        <p:txBody>
          <a:bodyPr/>
          <a:lstStyle>
            <a:lvl1pPr marL="0" indent="0">
              <a:defRPr/>
            </a:lvl1pPr>
            <a:lvl2pPr marL="0" indent="0">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8" name="Espace réservé du texte 8">
            <a:extLst>
              <a:ext uri="{FF2B5EF4-FFF2-40B4-BE49-F238E27FC236}">
                <a16:creationId xmlns:a16="http://schemas.microsoft.com/office/drawing/2014/main" id="{83BFAE0B-74D5-B9BC-EC05-32A826D30867}"/>
              </a:ext>
            </a:extLst>
          </p:cNvPr>
          <p:cNvSpPr>
            <a:spLocks noGrp="1"/>
          </p:cNvSpPr>
          <p:nvPr>
            <p:ph type="body" sz="quarter" idx="10" hasCustomPrompt="1"/>
          </p:nvPr>
        </p:nvSpPr>
        <p:spPr>
          <a:xfrm>
            <a:off x="874713" y="1575572"/>
            <a:ext cx="4789487"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2603570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 1/2 Image + 1/2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0" y="1592824"/>
            <a:ext cx="609600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1BEFA48E-6698-FD91-841E-5FC4A6B78FD5}"/>
              </a:ext>
            </a:extLst>
          </p:cNvPr>
          <p:cNvSpPr>
            <a:spLocks noGrp="1"/>
          </p:cNvSpPr>
          <p:nvPr>
            <p:ph type="body" sz="quarter" idx="10" hasCustomPrompt="1"/>
          </p:nvPr>
        </p:nvSpPr>
        <p:spPr>
          <a:xfrm>
            <a:off x="6527800" y="1575572"/>
            <a:ext cx="4789488"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120715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uverture EE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0"/>
            <a:ext cx="12192000" cy="6881528"/>
          </a:xfrm>
          <a:prstGeom prst="rect">
            <a:avLst/>
          </a:prstGeom>
          <a:gradFill flip="none" rotWithShape="1">
            <a:gsLst>
              <a:gs pos="0">
                <a:schemeClr val="accent3">
                  <a:alpha val="85000"/>
                </a:schemeClr>
              </a:gs>
              <a:gs pos="100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41607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re + 2/3 Texte + 1/3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7984670" y="1592824"/>
            <a:ext cx="420733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E1A56C4F-8DA7-A952-FB8A-3FB4AEA4C22B}"/>
              </a:ext>
            </a:extLst>
          </p:cNvPr>
          <p:cNvSpPr>
            <a:spLocks noGrp="1"/>
          </p:cNvSpPr>
          <p:nvPr>
            <p:ph type="body" sz="quarter" idx="10" hasCustomPrompt="1"/>
          </p:nvPr>
        </p:nvSpPr>
        <p:spPr>
          <a:xfrm>
            <a:off x="874713" y="1575572"/>
            <a:ext cx="6716532"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286634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 2/3 Image + 1/3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0" y="1592824"/>
            <a:ext cx="753151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FA4B7517-ED7A-6D52-1BBC-BC614DAE4C80}"/>
              </a:ext>
            </a:extLst>
          </p:cNvPr>
          <p:cNvSpPr>
            <a:spLocks noGrp="1"/>
          </p:cNvSpPr>
          <p:nvPr>
            <p:ph type="body" sz="quarter" idx="10" hasCustomPrompt="1"/>
          </p:nvPr>
        </p:nvSpPr>
        <p:spPr>
          <a:xfrm>
            <a:off x="7901797" y="1575572"/>
            <a:ext cx="3415490"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420467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re + 1/3 Texte + 2/3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4660490" y="1582990"/>
            <a:ext cx="7531510"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BA1AE48F-3050-1177-0E23-899A4208E2F1}"/>
              </a:ext>
            </a:extLst>
          </p:cNvPr>
          <p:cNvSpPr>
            <a:spLocks noGrp="1"/>
          </p:cNvSpPr>
          <p:nvPr>
            <p:ph type="body" sz="quarter" idx="10" hasCustomPrompt="1"/>
          </p:nvPr>
        </p:nvSpPr>
        <p:spPr>
          <a:xfrm>
            <a:off x="874713" y="1575572"/>
            <a:ext cx="3421242"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110530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re + 1/3 Image + 2/3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0" y="1582992"/>
            <a:ext cx="4208206"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
        <p:nvSpPr>
          <p:cNvPr id="6" name="Espace réservé du texte 8">
            <a:extLst>
              <a:ext uri="{FF2B5EF4-FFF2-40B4-BE49-F238E27FC236}">
                <a16:creationId xmlns:a16="http://schemas.microsoft.com/office/drawing/2014/main" id="{C1E75A11-AD81-5729-B4BC-956D1D408486}"/>
              </a:ext>
            </a:extLst>
          </p:cNvPr>
          <p:cNvSpPr>
            <a:spLocks noGrp="1"/>
          </p:cNvSpPr>
          <p:nvPr>
            <p:ph type="body" sz="quarter" idx="10" hasCustomPrompt="1"/>
          </p:nvPr>
        </p:nvSpPr>
        <p:spPr>
          <a:xfrm>
            <a:off x="4571999" y="1575572"/>
            <a:ext cx="6745287" cy="3996764"/>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Ce cadre sert à saisir du texte (par défaut au format Corps de texte).</a:t>
            </a:r>
            <a:br>
              <a:rPr lang="fr-FR" dirty="0"/>
            </a:br>
            <a:r>
              <a:rPr lang="fr-FR" dirty="0"/>
              <a:t>Si besoin d’en changer la mise en forme (Retraits, Puces, Gras, Numérotation, Citation orange en italique), n’utilisez surtout pas les outils des Menus mais sélectionnez simplement le PREMIER mot puis utilisez la touche Tabulation (flèche vers la droite qui se trouve à gauche du clavier) pour monter d’un Niveau (et </a:t>
            </a:r>
            <a:r>
              <a:rPr lang="fr-FR" dirty="0" err="1"/>
              <a:t>Maj+Tab</a:t>
            </a:r>
            <a:r>
              <a:rPr lang="fr-FR" dirty="0"/>
              <a:t> pour redescendre d’un Niveau)</a:t>
            </a:r>
          </a:p>
          <a:p>
            <a:pPr lvl="0"/>
            <a:r>
              <a:rPr lang="fr-FR" dirty="0"/>
              <a:t>Il y a 9 niveaux de mise en forme (nombre imposé par PPT)</a:t>
            </a:r>
          </a:p>
          <a:p>
            <a:pPr lvl="0"/>
            <a:endParaRPr lang="fr-FR" dirty="0"/>
          </a:p>
          <a:p>
            <a:pPr lvl="0"/>
            <a:r>
              <a:rPr lang="fr-FR" dirty="0"/>
              <a:t>Niveau 1</a:t>
            </a:r>
          </a:p>
          <a:p>
            <a:pPr lvl="1"/>
            <a:r>
              <a:rPr lang="fr-FR" dirty="0"/>
              <a:t>Niveau 2</a:t>
            </a:r>
          </a:p>
          <a:p>
            <a:pPr lvl="2"/>
            <a:r>
              <a:rPr lang="fr-FR" dirty="0"/>
              <a:t>Niveau 3</a:t>
            </a:r>
          </a:p>
          <a:p>
            <a:pPr lvl="3"/>
            <a:r>
              <a:rPr lang="fr-FR" dirty="0"/>
              <a:t>Niveau 4</a:t>
            </a:r>
          </a:p>
          <a:p>
            <a:pPr lvl="4"/>
            <a:r>
              <a:rPr lang="fr-FR" dirty="0"/>
              <a:t>Niveau 5</a:t>
            </a:r>
          </a:p>
          <a:p>
            <a:pPr lvl="5"/>
            <a:r>
              <a:rPr lang="fr-FR" dirty="0"/>
              <a:t>Niveau 6</a:t>
            </a:r>
          </a:p>
          <a:p>
            <a:pPr lvl="6"/>
            <a:r>
              <a:rPr lang="fr-FR" dirty="0"/>
              <a:t>Niveau 7</a:t>
            </a:r>
          </a:p>
          <a:p>
            <a:pPr lvl="7"/>
            <a:r>
              <a:rPr lang="fr-FR" dirty="0"/>
              <a:t>Niveau 8</a:t>
            </a:r>
          </a:p>
          <a:p>
            <a:pPr lvl="8"/>
            <a:r>
              <a:rPr lang="fr-FR" dirty="0"/>
              <a:t>Niveau 9</a:t>
            </a:r>
          </a:p>
          <a:p>
            <a:pPr lvl="8"/>
            <a:endParaRPr lang="fr-FR" dirty="0"/>
          </a:p>
        </p:txBody>
      </p:sp>
    </p:spTree>
    <p:extLst>
      <p:ext uri="{BB962C8B-B14F-4D97-AF65-F5344CB8AC3E}">
        <p14:creationId xmlns:p14="http://schemas.microsoft.com/office/powerpoint/2010/main" val="378489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r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874712" y="1592824"/>
            <a:ext cx="10442575" cy="3996764"/>
          </a:xfrm>
          <a:prstGeom prst="rect">
            <a:avLst/>
          </a:prstGeom>
        </p:spPr>
        <p:txBody>
          <a:bodyPr/>
          <a:lstStyle>
            <a:lvl1pPr marL="0" indent="0">
              <a:defRPr/>
            </a:lvl1pPr>
            <a:lvl2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2pPr>
          </a:lstStyle>
          <a:p>
            <a:pPr marL="0" marR="0" lvl="1" indent="-457200" algn="l" defTabSz="914400" rtl="0" eaLnBrk="1" fontAlgn="auto" latinLnBrk="0" hangingPunct="1">
              <a:lnSpc>
                <a:spcPct val="90000"/>
              </a:lnSpc>
              <a:spcBef>
                <a:spcPts val="300"/>
              </a:spcBef>
              <a:spcAft>
                <a:spcPts val="300"/>
              </a:spcAft>
              <a:buClr>
                <a:srgbClr val="4B4B4B"/>
              </a:buClr>
              <a:buSzTx/>
              <a:buFontTx/>
              <a:buNone/>
              <a:tabLst/>
              <a:defRPr/>
            </a:pPr>
            <a:r>
              <a:rPr lang="fr-FR" dirty="0"/>
              <a:t>Cliquez sur l'icône au centre de cet espace réservé pour ajouter une image</a:t>
            </a:r>
          </a:p>
        </p:txBody>
      </p:sp>
    </p:spTree>
    <p:extLst>
      <p:ext uri="{BB962C8B-B14F-4D97-AF65-F5344CB8AC3E}">
        <p14:creationId xmlns:p14="http://schemas.microsoft.com/office/powerpoint/2010/main" val="394142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9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 Cita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4" name="Espace réservé du texte 7">
            <a:extLst>
              <a:ext uri="{FF2B5EF4-FFF2-40B4-BE49-F238E27FC236}">
                <a16:creationId xmlns:a16="http://schemas.microsoft.com/office/drawing/2014/main" id="{F6EBA1AB-D5CA-5401-2A18-06E0368DB598}"/>
              </a:ext>
            </a:extLst>
          </p:cNvPr>
          <p:cNvSpPr>
            <a:spLocks noGrp="1"/>
          </p:cNvSpPr>
          <p:nvPr>
            <p:ph type="body" sz="quarter" idx="11" hasCustomPrompt="1"/>
          </p:nvPr>
        </p:nvSpPr>
        <p:spPr>
          <a:xfrm>
            <a:off x="874712" y="1592824"/>
            <a:ext cx="6666629" cy="481782"/>
          </a:xfrm>
          <a:prstGeom prst="rect">
            <a:avLst/>
          </a:prstGeom>
        </p:spPr>
        <p:txBody>
          <a:bodyPr wrap="square" numCol="1" spcCol="0"/>
          <a:lstStyle>
            <a:lvl1pPr>
              <a:defRPr/>
            </a:lvl1pPr>
            <a:lvl3pPr>
              <a:buClr>
                <a:schemeClr val="accent2"/>
              </a:buClr>
              <a:defRPr/>
            </a:lvl3pPr>
            <a:lvl4pPr>
              <a:buClr>
                <a:schemeClr val="accent2"/>
              </a:buClr>
              <a:defRPr/>
            </a:lvl4pPr>
            <a:lvl5pPr>
              <a:defRPr/>
            </a:lvl5pPr>
            <a:lvl6pPr marL="2286000" indent="0">
              <a:buNone/>
              <a:defRPr lang="fr-FR" sz="3200" i="1" kern="1200" dirty="0">
                <a:solidFill>
                  <a:schemeClr val="accent1"/>
                </a:solidFill>
                <a:latin typeface="Trade Gothic Next" panose="020B0403040303020004" pitchFamily="34" charset="0"/>
                <a:ea typeface="+mn-ea"/>
                <a:cs typeface="Trade Gothic Next" panose="020B0403040303020004" pitchFamily="34" charset="0"/>
              </a:defRPr>
            </a:lvl6pPr>
          </a:lstStyle>
          <a:p>
            <a:pPr lvl="0"/>
            <a:r>
              <a:rPr lang="fr-FR" dirty="0"/>
              <a:t>Auteur</a:t>
            </a:r>
          </a:p>
        </p:txBody>
      </p:sp>
      <p:sp>
        <p:nvSpPr>
          <p:cNvPr id="5" name="Espace réservé pour une image  3">
            <a:extLst>
              <a:ext uri="{FF2B5EF4-FFF2-40B4-BE49-F238E27FC236}">
                <a16:creationId xmlns:a16="http://schemas.microsoft.com/office/drawing/2014/main" id="{2129814D-C5E9-F7A5-5B1E-32437B400852}"/>
              </a:ext>
            </a:extLst>
          </p:cNvPr>
          <p:cNvSpPr>
            <a:spLocks noGrp="1"/>
          </p:cNvSpPr>
          <p:nvPr>
            <p:ph type="pic" sz="quarter" idx="12" hasCustomPrompt="1"/>
          </p:nvPr>
        </p:nvSpPr>
        <p:spPr>
          <a:xfrm>
            <a:off x="7984670" y="1592824"/>
            <a:ext cx="4207330" cy="3996764"/>
          </a:xfrm>
          <a:prstGeom prst="rect">
            <a:avLst/>
          </a:prstGeom>
        </p:spPr>
        <p:txBody>
          <a:bodyPr/>
          <a:lstStyle>
            <a:lvl1pPr>
              <a:defRPr sz="1400" b="0">
                <a:solidFill>
                  <a:schemeClr val="tx2"/>
                </a:solidFill>
              </a:defRPr>
            </a:lvl1pPr>
          </a:lstStyle>
          <a:p>
            <a:r>
              <a:rPr lang="fr-FR" dirty="0"/>
              <a:t>Cliquez sur l'icône au centre de cet espace réservé pour ajouter une image</a:t>
            </a:r>
          </a:p>
        </p:txBody>
      </p:sp>
      <p:sp>
        <p:nvSpPr>
          <p:cNvPr id="6" name="Espace réservé du texte 7">
            <a:extLst>
              <a:ext uri="{FF2B5EF4-FFF2-40B4-BE49-F238E27FC236}">
                <a16:creationId xmlns:a16="http://schemas.microsoft.com/office/drawing/2014/main" id="{34D086BE-017F-F222-6C58-319A7E251BF0}"/>
              </a:ext>
            </a:extLst>
          </p:cNvPr>
          <p:cNvSpPr>
            <a:spLocks noGrp="1"/>
          </p:cNvSpPr>
          <p:nvPr>
            <p:ph type="body" sz="quarter" idx="13" hasCustomPrompt="1"/>
          </p:nvPr>
        </p:nvSpPr>
        <p:spPr>
          <a:xfrm>
            <a:off x="874016" y="2171259"/>
            <a:ext cx="6666629" cy="3418329"/>
          </a:xfrm>
          <a:prstGeom prst="rect">
            <a:avLst/>
          </a:prstGeom>
        </p:spPr>
        <p:txBody>
          <a:bodyPr wrap="square" numCol="1" spcCol="0"/>
          <a:lstStyle>
            <a:lvl1pPr>
              <a:lnSpc>
                <a:spcPct val="100000"/>
              </a:lnSpc>
              <a:spcBef>
                <a:spcPts val="0"/>
              </a:spcBef>
              <a:spcAft>
                <a:spcPts val="0"/>
              </a:spcAft>
              <a:defRPr lang="fr-FR" sz="3200" i="1" kern="1200" dirty="0" smtClean="0">
                <a:solidFill>
                  <a:schemeClr val="accent1"/>
                </a:solidFill>
                <a:latin typeface="Trade Gothic Next" panose="020B0403040303020004" pitchFamily="34" charset="0"/>
                <a:ea typeface="+mn-ea"/>
                <a:cs typeface="Trade Gothic Next" panose="020B0403040303020004" pitchFamily="34" charset="0"/>
              </a:defRPr>
            </a:lvl1pPr>
            <a:lvl3pPr>
              <a:buClr>
                <a:schemeClr val="accent2"/>
              </a:buClr>
              <a:defRPr/>
            </a:lvl3pPr>
            <a:lvl4pPr>
              <a:buClr>
                <a:schemeClr val="accent2"/>
              </a:buClr>
              <a:defRPr/>
            </a:lvl4pPr>
            <a:lvl5pPr>
              <a:defRPr/>
            </a:lvl5pPr>
            <a:lvl6pPr marL="2286000" indent="0">
              <a:buNone/>
              <a:defRPr lang="fr-FR" sz="3200" i="1" kern="1200" dirty="0">
                <a:solidFill>
                  <a:schemeClr val="accent1"/>
                </a:solidFill>
                <a:latin typeface="Trade Gothic Next" panose="020B0403040303020004" pitchFamily="34" charset="0"/>
                <a:ea typeface="+mn-ea"/>
                <a:cs typeface="Trade Gothic Next" panose="020B0403040303020004" pitchFamily="34" charset="0"/>
              </a:defRPr>
            </a:lvl6pPr>
          </a:lstStyle>
          <a:p>
            <a:pPr lvl="0"/>
            <a:r>
              <a:rPr lang="fr-FR" dirty="0"/>
              <a:t>« Citation »</a:t>
            </a:r>
          </a:p>
        </p:txBody>
      </p:sp>
    </p:spTree>
    <p:extLst>
      <p:ext uri="{BB962C8B-B14F-4D97-AF65-F5344CB8AC3E}">
        <p14:creationId xmlns:p14="http://schemas.microsoft.com/office/powerpoint/2010/main" val="361218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re  + Présentateur/Intervena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EA4E61-2509-AEE6-23E0-DD5DBD191460}"/>
              </a:ext>
            </a:extLst>
          </p:cNvPr>
          <p:cNvSpPr>
            <a:spLocks noGrp="1"/>
          </p:cNvSpPr>
          <p:nvPr>
            <p:ph type="title" hasCustomPrompt="1"/>
          </p:nvPr>
        </p:nvSpPr>
        <p:spPr>
          <a:xfrm>
            <a:off x="874712" y="451158"/>
            <a:ext cx="10442575" cy="563231"/>
          </a:xfrm>
          <a:prstGeom prst="rect">
            <a:avLst/>
          </a:prstGeom>
        </p:spPr>
        <p:txBody>
          <a:bodyPr wrap="square">
            <a:spAutoFit/>
          </a:bodyPr>
          <a:lstStyle>
            <a:lvl1pPr>
              <a:defRPr>
                <a:solidFill>
                  <a:schemeClr val="accent1"/>
                </a:solidFill>
              </a:defRPr>
            </a:lvl1pPr>
          </a:lstStyle>
          <a:p>
            <a:r>
              <a:rPr lang="fr-FR" dirty="0"/>
              <a:t>TITRE</a:t>
            </a:r>
          </a:p>
        </p:txBody>
      </p:sp>
      <p:sp>
        <p:nvSpPr>
          <p:cNvPr id="3" name="Espace réservé du texte 2">
            <a:extLst>
              <a:ext uri="{FF2B5EF4-FFF2-40B4-BE49-F238E27FC236}">
                <a16:creationId xmlns:a16="http://schemas.microsoft.com/office/drawing/2014/main" id="{8AE5AB51-5EDC-BBDC-7E26-807DAD42C9F6}"/>
              </a:ext>
            </a:extLst>
          </p:cNvPr>
          <p:cNvSpPr>
            <a:spLocks noGrp="1"/>
          </p:cNvSpPr>
          <p:nvPr>
            <p:ph type="body" idx="1" hasCustomPrompt="1"/>
          </p:nvPr>
        </p:nvSpPr>
        <p:spPr>
          <a:xfrm>
            <a:off x="874713" y="1038971"/>
            <a:ext cx="10442577" cy="369332"/>
          </a:xfrm>
          <a:prstGeom prst="rect">
            <a:avLst/>
          </a:prstGeom>
        </p:spPr>
        <p:txBody>
          <a:bodyPr wrap="square" anchor="t">
            <a:spAutoFit/>
          </a:bodyPr>
          <a:lstStyle>
            <a:lvl1pPr marL="0" indent="0">
              <a:lnSpc>
                <a:spcPct val="100000"/>
              </a:lnSpc>
              <a:spcBef>
                <a:spcPts val="600"/>
              </a:spcBef>
              <a:spcAft>
                <a:spcPts val="0"/>
              </a:spcAft>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SOUS-TITRE EN CAPITALES (FACULTATIF)</a:t>
            </a:r>
          </a:p>
        </p:txBody>
      </p:sp>
      <p:sp>
        <p:nvSpPr>
          <p:cNvPr id="4" name="Espace réservé du texte 1">
            <a:extLst>
              <a:ext uri="{FF2B5EF4-FFF2-40B4-BE49-F238E27FC236}">
                <a16:creationId xmlns:a16="http://schemas.microsoft.com/office/drawing/2014/main" id="{20DDC44E-B1CE-BF28-2587-C742285AEF35}"/>
              </a:ext>
            </a:extLst>
          </p:cNvPr>
          <p:cNvSpPr>
            <a:spLocks noGrp="1"/>
          </p:cNvSpPr>
          <p:nvPr>
            <p:ph type="body" sz="quarter" idx="10" hasCustomPrompt="1"/>
          </p:nvPr>
        </p:nvSpPr>
        <p:spPr>
          <a:xfrm>
            <a:off x="2545815" y="2689003"/>
            <a:ext cx="3336001" cy="369332"/>
          </a:xfrm>
          <a:prstGeom prst="rect">
            <a:avLst/>
          </a:prstGeom>
        </p:spPr>
        <p:txBody>
          <a:bodyPr lIns="90000">
            <a:normAutofit/>
          </a:bodyPr>
          <a:lstStyle>
            <a:lvl1pPr algn="ctr">
              <a:spcBef>
                <a:spcPts val="600"/>
              </a:spcBef>
              <a:spcAft>
                <a:spcPts val="0"/>
              </a:spcAft>
              <a:defRPr sz="2000">
                <a:latin typeface="+mj-lt"/>
              </a:defRPr>
            </a:lvl1pPr>
          </a:lstStyle>
          <a:p>
            <a:r>
              <a:rPr lang="fr-FR" dirty="0"/>
              <a:t>Prénom nom</a:t>
            </a:r>
          </a:p>
        </p:txBody>
      </p:sp>
      <p:sp>
        <p:nvSpPr>
          <p:cNvPr id="6" name="Espace réservé du texte 3">
            <a:extLst>
              <a:ext uri="{FF2B5EF4-FFF2-40B4-BE49-F238E27FC236}">
                <a16:creationId xmlns:a16="http://schemas.microsoft.com/office/drawing/2014/main" id="{391ABEAA-AF13-8DF2-5D81-5057D84417C8}"/>
              </a:ext>
            </a:extLst>
          </p:cNvPr>
          <p:cNvSpPr>
            <a:spLocks noGrp="1"/>
          </p:cNvSpPr>
          <p:nvPr>
            <p:ph type="body" sz="quarter" idx="13" hasCustomPrompt="1"/>
          </p:nvPr>
        </p:nvSpPr>
        <p:spPr>
          <a:xfrm>
            <a:off x="2545815" y="3748767"/>
            <a:ext cx="3336001" cy="568127"/>
          </a:xfrm>
          <a:prstGeom prst="rect">
            <a:avLst/>
          </a:prstGeom>
        </p:spPr>
        <p:txBody>
          <a:bodyPr anchor="ctr" anchorCtr="0">
            <a:normAutofit/>
          </a:bodyPr>
          <a:lstStyle>
            <a:lvl1pPr algn="ctr">
              <a:lnSpc>
                <a:spcPct val="100000"/>
              </a:lnSpc>
              <a:spcBef>
                <a:spcPts val="0"/>
              </a:spcBef>
              <a:spcAft>
                <a:spcPts val="0"/>
              </a:spcAft>
              <a:defRPr sz="1800" b="0" baseline="0">
                <a:solidFill>
                  <a:schemeClr val="accent1"/>
                </a:solidFill>
              </a:defRPr>
            </a:lvl1pPr>
          </a:lstStyle>
          <a:p>
            <a:r>
              <a:rPr lang="fr-FR" dirty="0"/>
              <a:t>Téléphone</a:t>
            </a:r>
          </a:p>
          <a:p>
            <a:r>
              <a:rPr lang="fr-FR" dirty="0"/>
              <a:t>Courriel</a:t>
            </a:r>
          </a:p>
        </p:txBody>
      </p:sp>
      <p:sp>
        <p:nvSpPr>
          <p:cNvPr id="10" name="Espace réservé pour une image  5">
            <a:extLst>
              <a:ext uri="{FF2B5EF4-FFF2-40B4-BE49-F238E27FC236}">
                <a16:creationId xmlns:a16="http://schemas.microsoft.com/office/drawing/2014/main" id="{5AFBCE49-5E87-8A0E-3782-54A9D74DAB95}"/>
              </a:ext>
            </a:extLst>
          </p:cNvPr>
          <p:cNvSpPr>
            <a:spLocks noGrp="1"/>
          </p:cNvSpPr>
          <p:nvPr>
            <p:ph type="pic" sz="quarter" idx="15" hasCustomPrompt="1"/>
          </p:nvPr>
        </p:nvSpPr>
        <p:spPr>
          <a:xfrm>
            <a:off x="927823" y="2709152"/>
            <a:ext cx="1568564" cy="1568934"/>
          </a:xfrm>
          <a:prstGeom prst="ellipse">
            <a:avLst/>
          </a:prstGeom>
        </p:spPr>
        <p:txBody>
          <a:bodyPr/>
          <a:lstStyle>
            <a:lvl1pPr>
              <a:defRPr kumimoji="0" lang="fr-FR" sz="1400" b="0" i="0" u="none" strike="noStrike" kern="1200" cap="none" spc="0" normalizeH="0" baseline="0" dirty="0">
                <a:ln>
                  <a:noFill/>
                </a:ln>
                <a:solidFill>
                  <a:srgbClr val="4B4B4B"/>
                </a:solidFill>
                <a:effectLst/>
                <a:uLnTx/>
                <a:uFillTx/>
                <a:latin typeface="Trade Gothic Next" panose="020B0403040303020004" pitchFamily="34" charset="0"/>
                <a:ea typeface="+mn-ea"/>
                <a:cs typeface="+mn-cs"/>
              </a:defRPr>
            </a:lvl1pPr>
          </a:lstStyle>
          <a:p>
            <a:r>
              <a:rPr lang="fr-FR" dirty="0"/>
              <a:t>Photo</a:t>
            </a:r>
          </a:p>
        </p:txBody>
      </p:sp>
      <p:sp>
        <p:nvSpPr>
          <p:cNvPr id="5" name="Espace réservé du texte 1">
            <a:extLst>
              <a:ext uri="{FF2B5EF4-FFF2-40B4-BE49-F238E27FC236}">
                <a16:creationId xmlns:a16="http://schemas.microsoft.com/office/drawing/2014/main" id="{71D31E3C-82B7-CC7C-0083-D606E26F94E7}"/>
              </a:ext>
            </a:extLst>
          </p:cNvPr>
          <p:cNvSpPr>
            <a:spLocks noGrp="1"/>
          </p:cNvSpPr>
          <p:nvPr>
            <p:ph type="body" sz="quarter" idx="16" hasCustomPrompt="1"/>
          </p:nvPr>
        </p:nvSpPr>
        <p:spPr>
          <a:xfrm>
            <a:off x="2545815" y="3117667"/>
            <a:ext cx="3336001" cy="568127"/>
          </a:xfrm>
          <a:prstGeom prst="rect">
            <a:avLst/>
          </a:prstGeom>
        </p:spPr>
        <p:txBody>
          <a:bodyPr lIns="90000" anchor="ctr">
            <a:normAutofit/>
          </a:bodyPr>
          <a:lstStyle>
            <a:lvl1pPr algn="ctr">
              <a:lnSpc>
                <a:spcPct val="100000"/>
              </a:lnSpc>
              <a:spcBef>
                <a:spcPts val="0"/>
              </a:spcBef>
              <a:spcAft>
                <a:spcPts val="0"/>
              </a:spcAft>
              <a:defRPr sz="2000" baseline="0">
                <a:latin typeface="Trade Gothic Next" panose="020B0503040303020004" pitchFamily="34" charset="0"/>
              </a:defRPr>
            </a:lvl1pPr>
          </a:lstStyle>
          <a:p>
            <a:r>
              <a:rPr lang="fr-FR" dirty="0"/>
              <a:t>Fonction</a:t>
            </a:r>
          </a:p>
        </p:txBody>
      </p:sp>
    </p:spTree>
    <p:extLst>
      <p:ext uri="{BB962C8B-B14F-4D97-AF65-F5344CB8AC3E}">
        <p14:creationId xmlns:p14="http://schemas.microsoft.com/office/powerpoint/2010/main" val="38554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MEMENTO Nouvelles diapositives &amp; Dispositions">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71E93C9-50EC-F14F-CB65-5A77678B2F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9" name="ZoneTexte 8">
            <a:extLst>
              <a:ext uri="{FF2B5EF4-FFF2-40B4-BE49-F238E27FC236}">
                <a16:creationId xmlns:a16="http://schemas.microsoft.com/office/drawing/2014/main" id="{6C5C47CC-6C3E-4306-69FF-202BB3C2C1C8}"/>
              </a:ext>
            </a:extLst>
          </p:cNvPr>
          <p:cNvSpPr txBox="1"/>
          <p:nvPr/>
        </p:nvSpPr>
        <p:spPr>
          <a:xfrm>
            <a:off x="874713" y="1599744"/>
            <a:ext cx="6516687" cy="2677656"/>
          </a:xfrm>
          <a:prstGeom prst="rect">
            <a:avLst/>
          </a:prstGeom>
          <a:noFill/>
        </p:spPr>
        <p:txBody>
          <a:bodyPr wrap="square">
            <a:spAutoFit/>
          </a:bodyPr>
          <a:lstStyle/>
          <a:p>
            <a:pPr lvl="0"/>
            <a:r>
              <a:rPr lang="fr-FR" sz="1400" baseline="0" dirty="0"/>
              <a:t>Pour ajouter une nouvelle diapositive à votre présentation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entre 2 Diapositives existantes à l’endroit où vous souhaitez insérer une nouvelle Diapositive (un trait apparait)</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Cliquez sur la partie basse du bouton Nouvelle diapositive pour faire apparaitre toutes les Dispositions disponibles : COUVERTURES SOMMAIRE MERCI, INTERCALAIRES, TEXTES/IMAGES, MEMENTO</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la Disposition souhaitée pour insérer  une nouvelle Diapositive qui reprendra ce modèle de mise en page.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endParaRPr lang="fr-FR" sz="1400" b="0" kern="1200" dirty="0">
              <a:solidFill>
                <a:schemeClr val="tx1"/>
              </a:solidFill>
              <a:latin typeface="Trade Gothic Next" panose="020B0403040303020004" pitchFamily="34" charset="0"/>
              <a:ea typeface="+mn-ea"/>
            </a:endParaRPr>
          </a:p>
          <a:p>
            <a:pPr marL="0" lvl="2" indent="0" algn="l" defTabSz="914400" rtl="0" eaLnBrk="1" latinLnBrk="0" hangingPunct="1">
              <a:lnSpc>
                <a:spcPct val="100000"/>
              </a:lnSpc>
              <a:spcBef>
                <a:spcPts val="0"/>
              </a:spcBef>
              <a:buClr>
                <a:schemeClr val="accent2"/>
              </a:buClr>
              <a:buFont typeface="Arial" panose="020B0604020202020204" pitchFamily="34" charset="0"/>
              <a:buNone/>
              <a:tabLst/>
            </a:pPr>
            <a:r>
              <a:rPr lang="fr-FR" sz="1400" b="0" kern="1200" dirty="0">
                <a:solidFill>
                  <a:schemeClr val="tx1"/>
                </a:solidFill>
                <a:latin typeface="Trade Gothic Next" panose="020B0403040303020004" pitchFamily="34" charset="0"/>
                <a:ea typeface="+mn-ea"/>
              </a:rPr>
              <a:t>Après avoir lu une Diapositive « MEMENTO » elle peut être supprimée (vous la retrouverez toujours dans les Dispositions proposées en ajoutant une Nouvelle diapositive)</a:t>
            </a:r>
          </a:p>
        </p:txBody>
      </p:sp>
      <p:sp>
        <p:nvSpPr>
          <p:cNvPr id="5" name="Ellipse 4">
            <a:extLst>
              <a:ext uri="{FF2B5EF4-FFF2-40B4-BE49-F238E27FC236}">
                <a16:creationId xmlns:a16="http://schemas.microsoft.com/office/drawing/2014/main" id="{33309946-3C96-C9EE-C53B-E111EFDB7F30}"/>
              </a:ext>
            </a:extLst>
          </p:cNvPr>
          <p:cNvSpPr/>
          <p:nvPr/>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3" name="ZoneTexte 2">
            <a:extLst>
              <a:ext uri="{FF2B5EF4-FFF2-40B4-BE49-F238E27FC236}">
                <a16:creationId xmlns:a16="http://schemas.microsoft.com/office/drawing/2014/main" id="{B4868782-49E0-E440-7138-4509BED332C1}"/>
              </a:ext>
            </a:extLst>
          </p:cNvPr>
          <p:cNvSpPr txBox="1"/>
          <p:nvPr/>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pic>
        <p:nvPicPr>
          <p:cNvPr id="2" name="Image 1">
            <a:extLst>
              <a:ext uri="{FF2B5EF4-FFF2-40B4-BE49-F238E27FC236}">
                <a16:creationId xmlns:a16="http://schemas.microsoft.com/office/drawing/2014/main" id="{681E07BD-1510-0CCD-3B87-030283F2A57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4" name="Ellipse 3">
            <a:extLst>
              <a:ext uri="{FF2B5EF4-FFF2-40B4-BE49-F238E27FC236}">
                <a16:creationId xmlns:a16="http://schemas.microsoft.com/office/drawing/2014/main" id="{0A606C1C-3594-BC63-FB35-B2E44942E83C}"/>
              </a:ext>
            </a:extLst>
          </p:cNvPr>
          <p:cNvSpPr/>
          <p:nvPr/>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6" name="ZoneTexte 5">
            <a:extLst>
              <a:ext uri="{FF2B5EF4-FFF2-40B4-BE49-F238E27FC236}">
                <a16:creationId xmlns:a16="http://schemas.microsoft.com/office/drawing/2014/main" id="{FE31C693-6866-17B1-EC77-89F7D9D02982}"/>
              </a:ext>
            </a:extLst>
          </p:cNvPr>
          <p:cNvSpPr txBox="1"/>
          <p:nvPr/>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pic>
        <p:nvPicPr>
          <p:cNvPr id="7" name="Image 6">
            <a:extLst>
              <a:ext uri="{FF2B5EF4-FFF2-40B4-BE49-F238E27FC236}">
                <a16:creationId xmlns:a16="http://schemas.microsoft.com/office/drawing/2014/main" id="{0630E993-6A03-DE77-459B-7059CFA9CF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10" name="Ellipse 9">
            <a:extLst>
              <a:ext uri="{FF2B5EF4-FFF2-40B4-BE49-F238E27FC236}">
                <a16:creationId xmlns:a16="http://schemas.microsoft.com/office/drawing/2014/main" id="{DA26B9EC-742C-4996-CA87-D18DEFCF6E31}"/>
              </a:ext>
            </a:extLst>
          </p:cNvPr>
          <p:cNvSpPr/>
          <p:nvPr/>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ZoneTexte 10">
            <a:extLst>
              <a:ext uri="{FF2B5EF4-FFF2-40B4-BE49-F238E27FC236}">
                <a16:creationId xmlns:a16="http://schemas.microsoft.com/office/drawing/2014/main" id="{1179B29B-1A2F-8D4C-F396-4577273BD508}"/>
              </a:ext>
            </a:extLst>
          </p:cNvPr>
          <p:cNvSpPr txBox="1"/>
          <p:nvPr/>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pic>
        <p:nvPicPr>
          <p:cNvPr id="12" name="Image 11">
            <a:extLst>
              <a:ext uri="{FF2B5EF4-FFF2-40B4-BE49-F238E27FC236}">
                <a16:creationId xmlns:a16="http://schemas.microsoft.com/office/drawing/2014/main" id="{CEC3B136-E24A-820F-FF08-215CDB84CD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8337" y="1599744"/>
            <a:ext cx="3525323" cy="4099213"/>
          </a:xfrm>
          <a:prstGeom prst="rect">
            <a:avLst/>
          </a:prstGeom>
        </p:spPr>
      </p:pic>
      <p:sp>
        <p:nvSpPr>
          <p:cNvPr id="13" name="Ellipse 12">
            <a:extLst>
              <a:ext uri="{FF2B5EF4-FFF2-40B4-BE49-F238E27FC236}">
                <a16:creationId xmlns:a16="http://schemas.microsoft.com/office/drawing/2014/main" id="{100DA1B7-B5E3-17C5-A077-D9063E644DE2}"/>
              </a:ext>
            </a:extLst>
          </p:cNvPr>
          <p:cNvSpPr/>
          <p:nvPr userDrawn="1"/>
        </p:nvSpPr>
        <p:spPr>
          <a:xfrm>
            <a:off x="8782659" y="2156049"/>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4" name="ZoneTexte 13">
            <a:extLst>
              <a:ext uri="{FF2B5EF4-FFF2-40B4-BE49-F238E27FC236}">
                <a16:creationId xmlns:a16="http://schemas.microsoft.com/office/drawing/2014/main" id="{20D953E7-14BD-A385-CFEE-C9C0949A93BC}"/>
              </a:ext>
            </a:extLst>
          </p:cNvPr>
          <p:cNvSpPr txBox="1"/>
          <p:nvPr userDrawn="1"/>
        </p:nvSpPr>
        <p:spPr>
          <a:xfrm>
            <a:off x="874713" y="584156"/>
            <a:ext cx="10240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Nouvelles diapositives &amp; accès au MEMENTO</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220510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EMENTO Changement de mise en page">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547772"/>
            <a:ext cx="5504316" cy="1815882"/>
          </a:xfrm>
          <a:prstGeom prst="rect">
            <a:avLst/>
          </a:prstGeom>
          <a:noFill/>
        </p:spPr>
        <p:txBody>
          <a:bodyPr wrap="square">
            <a:spAutoFit/>
          </a:bodyPr>
          <a:lstStyle/>
          <a:p>
            <a:pPr lvl="0"/>
            <a:r>
              <a:rPr lang="fr-FR" sz="1400" baseline="0" dirty="0"/>
              <a:t>Pour changer de Disposition (par exemple pour changer de couverture parmi les 4 photos possibles ou pour passer d’un bloc de texte seul à un bloc de texte + une image)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Sélectionner à gauche la diapositive dont on souhaite changer la mise en page</a:t>
            </a:r>
          </a:p>
          <a:p>
            <a:pPr marL="178875" marR="0" lvl="2" indent="-1800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FR" sz="1400" b="0" kern="1200" dirty="0">
                <a:solidFill>
                  <a:schemeClr val="tx1"/>
                </a:solidFill>
                <a:latin typeface="Trade Gothic Next" panose="020B0403040303020004" pitchFamily="34" charset="0"/>
                <a:ea typeface="+mn-ea"/>
              </a:rPr>
              <a:t>Bouton « Modifier la présentation de la Diapositive sélectionnée » (ou Clic droit Disposition &gt;)</a:t>
            </a:r>
          </a:p>
          <a:p>
            <a:pPr marL="178875" marR="0" lvl="2" indent="-18000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fr-FR" sz="1400" b="0" kern="1200" dirty="0">
                <a:solidFill>
                  <a:schemeClr val="tx1"/>
                </a:solidFill>
                <a:latin typeface="Trade Gothic Next" panose="020B0403040303020004" pitchFamily="34" charset="0"/>
                <a:ea typeface="+mn-ea"/>
              </a:rPr>
              <a:t>Choisir la nouvelle disposition</a:t>
            </a:r>
          </a:p>
        </p:txBody>
      </p:sp>
      <p:sp>
        <p:nvSpPr>
          <p:cNvPr id="3" name="ZoneTexte 2">
            <a:extLst>
              <a:ext uri="{FF2B5EF4-FFF2-40B4-BE49-F238E27FC236}">
                <a16:creationId xmlns:a16="http://schemas.microsoft.com/office/drawing/2014/main" id="{EF47B769-D6AA-2462-C0AF-6EEFF553D387}"/>
              </a:ext>
            </a:extLst>
          </p:cNvPr>
          <p:cNvSpPr txBox="1"/>
          <p:nvPr/>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5" name="Image 4">
            <a:extLst>
              <a:ext uri="{FF2B5EF4-FFF2-40B4-BE49-F238E27FC236}">
                <a16:creationId xmlns:a16="http://schemas.microsoft.com/office/drawing/2014/main" id="{79F3EE2C-F29A-1C93-25C6-86B736D2D420}"/>
              </a:ext>
            </a:extLst>
          </p:cNvPr>
          <p:cNvPicPr>
            <a:picLocks noChangeAspect="1"/>
          </p:cNvPicPr>
          <p:nvPr/>
        </p:nvPicPr>
        <p:blipFill>
          <a:blip r:embed="rId2"/>
          <a:stretch>
            <a:fillRect/>
          </a:stretch>
        </p:blipFill>
        <p:spPr>
          <a:xfrm>
            <a:off x="6505754" y="1687284"/>
            <a:ext cx="4785584" cy="3004459"/>
          </a:xfrm>
          <a:prstGeom prst="rect">
            <a:avLst/>
          </a:prstGeom>
        </p:spPr>
      </p:pic>
      <p:sp>
        <p:nvSpPr>
          <p:cNvPr id="6" name="Ellipse 5">
            <a:extLst>
              <a:ext uri="{FF2B5EF4-FFF2-40B4-BE49-F238E27FC236}">
                <a16:creationId xmlns:a16="http://schemas.microsoft.com/office/drawing/2014/main" id="{A42A1932-8EF4-085A-C485-4F87B8AA7A3A}"/>
              </a:ext>
            </a:extLst>
          </p:cNvPr>
          <p:cNvSpPr/>
          <p:nvPr/>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6B9CDC24-1C19-CAB8-2D62-A60CF0755C5D}"/>
              </a:ext>
            </a:extLst>
          </p:cNvPr>
          <p:cNvSpPr txBox="1"/>
          <p:nvPr/>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4" name="Image 3">
            <a:extLst>
              <a:ext uri="{FF2B5EF4-FFF2-40B4-BE49-F238E27FC236}">
                <a16:creationId xmlns:a16="http://schemas.microsoft.com/office/drawing/2014/main" id="{776127B6-DE16-3937-8247-E03D30118954}"/>
              </a:ext>
            </a:extLst>
          </p:cNvPr>
          <p:cNvPicPr>
            <a:picLocks noChangeAspect="1"/>
          </p:cNvPicPr>
          <p:nvPr/>
        </p:nvPicPr>
        <p:blipFill>
          <a:blip r:embed="rId2"/>
          <a:stretch>
            <a:fillRect/>
          </a:stretch>
        </p:blipFill>
        <p:spPr>
          <a:xfrm>
            <a:off x="6505754" y="1687284"/>
            <a:ext cx="4785584" cy="3004459"/>
          </a:xfrm>
          <a:prstGeom prst="rect">
            <a:avLst/>
          </a:prstGeom>
        </p:spPr>
      </p:pic>
      <p:sp>
        <p:nvSpPr>
          <p:cNvPr id="7" name="Ellipse 6">
            <a:extLst>
              <a:ext uri="{FF2B5EF4-FFF2-40B4-BE49-F238E27FC236}">
                <a16:creationId xmlns:a16="http://schemas.microsoft.com/office/drawing/2014/main" id="{8F13411C-9E88-86ED-F02B-C8DF1B4AD7FB}"/>
              </a:ext>
            </a:extLst>
          </p:cNvPr>
          <p:cNvSpPr/>
          <p:nvPr/>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ZoneTexte 7">
            <a:extLst>
              <a:ext uri="{FF2B5EF4-FFF2-40B4-BE49-F238E27FC236}">
                <a16:creationId xmlns:a16="http://schemas.microsoft.com/office/drawing/2014/main" id="{3D6628B2-F916-702E-A541-B66ACD9E4CDC}"/>
              </a:ext>
            </a:extLst>
          </p:cNvPr>
          <p:cNvSpPr txBox="1"/>
          <p:nvPr/>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0" name="Image 9">
            <a:extLst>
              <a:ext uri="{FF2B5EF4-FFF2-40B4-BE49-F238E27FC236}">
                <a16:creationId xmlns:a16="http://schemas.microsoft.com/office/drawing/2014/main" id="{2E8C07EE-53C7-6997-FD12-A6C641469D8C}"/>
              </a:ext>
            </a:extLst>
          </p:cNvPr>
          <p:cNvPicPr>
            <a:picLocks noChangeAspect="1"/>
          </p:cNvPicPr>
          <p:nvPr/>
        </p:nvPicPr>
        <p:blipFill>
          <a:blip r:embed="rId2"/>
          <a:stretch>
            <a:fillRect/>
          </a:stretch>
        </p:blipFill>
        <p:spPr>
          <a:xfrm>
            <a:off x="6505754" y="1687284"/>
            <a:ext cx="4785584" cy="3004459"/>
          </a:xfrm>
          <a:prstGeom prst="rect">
            <a:avLst/>
          </a:prstGeom>
        </p:spPr>
      </p:pic>
      <p:sp>
        <p:nvSpPr>
          <p:cNvPr id="11" name="Ellipse 10">
            <a:extLst>
              <a:ext uri="{FF2B5EF4-FFF2-40B4-BE49-F238E27FC236}">
                <a16:creationId xmlns:a16="http://schemas.microsoft.com/office/drawing/2014/main" id="{DBAEFE6B-255D-E528-2541-D67ADADAB529}"/>
              </a:ext>
            </a:extLst>
          </p:cNvPr>
          <p:cNvSpPr/>
          <p:nvPr/>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ZoneTexte 11">
            <a:extLst>
              <a:ext uri="{FF2B5EF4-FFF2-40B4-BE49-F238E27FC236}">
                <a16:creationId xmlns:a16="http://schemas.microsoft.com/office/drawing/2014/main" id="{CA7D607F-0E9F-F5D9-0200-3EF811A71C1C}"/>
              </a:ext>
            </a:extLst>
          </p:cNvPr>
          <p:cNvSpPr txBox="1"/>
          <p:nvPr userDrawn="1"/>
        </p:nvSpPr>
        <p:spPr>
          <a:xfrm>
            <a:off x="874713" y="584156"/>
            <a:ext cx="676723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de mise en page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3" name="Image 12">
            <a:extLst>
              <a:ext uri="{FF2B5EF4-FFF2-40B4-BE49-F238E27FC236}">
                <a16:creationId xmlns:a16="http://schemas.microsoft.com/office/drawing/2014/main" id="{5FFE3E23-5642-2256-3C43-A05F6E117CB9}"/>
              </a:ext>
            </a:extLst>
          </p:cNvPr>
          <p:cNvPicPr>
            <a:picLocks noChangeAspect="1"/>
          </p:cNvPicPr>
          <p:nvPr userDrawn="1"/>
        </p:nvPicPr>
        <p:blipFill>
          <a:blip r:embed="rId2"/>
          <a:stretch>
            <a:fillRect/>
          </a:stretch>
        </p:blipFill>
        <p:spPr>
          <a:xfrm>
            <a:off x="6505754" y="1687284"/>
            <a:ext cx="4785584" cy="3004459"/>
          </a:xfrm>
          <a:prstGeom prst="rect">
            <a:avLst/>
          </a:prstGeom>
        </p:spPr>
      </p:pic>
      <p:sp>
        <p:nvSpPr>
          <p:cNvPr id="14" name="Ellipse 13">
            <a:extLst>
              <a:ext uri="{FF2B5EF4-FFF2-40B4-BE49-F238E27FC236}">
                <a16:creationId xmlns:a16="http://schemas.microsoft.com/office/drawing/2014/main" id="{01869F12-FFCC-F269-6DCB-B2544B83D141}"/>
              </a:ext>
            </a:extLst>
          </p:cNvPr>
          <p:cNvSpPr/>
          <p:nvPr userDrawn="1"/>
        </p:nvSpPr>
        <p:spPr>
          <a:xfrm>
            <a:off x="8815317" y="1938335"/>
            <a:ext cx="829559" cy="377072"/>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376628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uverture AS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23528"/>
            <a:ext cx="12192000" cy="6881528"/>
          </a:xfrm>
          <a:prstGeom prst="rect">
            <a:avLst/>
          </a:prstGeom>
          <a:gradFill flip="none" rotWithShape="1">
            <a:gsLst>
              <a:gs pos="0">
                <a:schemeClr val="accent3"/>
              </a:gs>
              <a:gs pos="100000">
                <a:schemeClr val="accent1">
                  <a:alpha val="9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396494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MEMENTO Mise en forme du 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DB19BE64-E7E9-7768-4510-2908E050CB47}"/>
              </a:ext>
            </a:extLst>
          </p:cNvPr>
          <p:cNvSpPr>
            <a:spLocks noGrp="1"/>
          </p:cNvSpPr>
          <p:nvPr>
            <p:ph type="body" sz="quarter" idx="10" hasCustomPrompt="1"/>
          </p:nvPr>
        </p:nvSpPr>
        <p:spPr>
          <a:xfrm>
            <a:off x="874713" y="1571271"/>
            <a:ext cx="4154487" cy="4242388"/>
          </a:xfrm>
          <a:prstGeom prst="rect">
            <a:avLst/>
          </a:prstGeom>
        </p:spPr>
        <p:txBody>
          <a:bodyPr lIns="90000">
            <a:noAutofit/>
          </a:bodyPr>
          <a:lstStyle>
            <a:lvl1pPr marL="0" indent="0">
              <a:lnSpc>
                <a:spcPct val="100000"/>
              </a:lnSpc>
              <a:spcBef>
                <a:spcPts val="0"/>
              </a:spcBef>
              <a:spcAft>
                <a:spcPts val="0"/>
              </a:spcAft>
              <a:tabLst/>
              <a:defRPr sz="1400" b="0" i="0">
                <a:solidFill>
                  <a:schemeClr val="tx2"/>
                </a:solidFill>
              </a:defRPr>
            </a:lvl1pPr>
            <a:lvl2pPr marL="0" indent="0">
              <a:lnSpc>
                <a:spcPct val="100000"/>
              </a:lnSpc>
              <a:spcBef>
                <a:spcPts val="0"/>
              </a:spcBef>
              <a:spcAft>
                <a:spcPts val="0"/>
              </a:spcAft>
              <a:tabLst/>
              <a:defRPr sz="1600" b="1">
                <a:solidFill>
                  <a:schemeClr val="accent2"/>
                </a:solidFill>
              </a:defRPr>
            </a:lvl2pPr>
            <a:lvl3pPr marL="178875" indent="-180000">
              <a:lnSpc>
                <a:spcPct val="100000"/>
              </a:lnSpc>
              <a:spcBef>
                <a:spcPts val="0"/>
              </a:spcBef>
              <a:buClr>
                <a:schemeClr val="accent2"/>
              </a:buClr>
              <a:tabLst/>
              <a:defRPr b="0"/>
            </a:lvl3pPr>
            <a:lvl4pPr marL="360000" indent="-180000" rtl="0">
              <a:lnSpc>
                <a:spcPct val="100000"/>
              </a:lnSpc>
              <a:spcBef>
                <a:spcPts val="0"/>
              </a:spcBef>
              <a:buClr>
                <a:schemeClr val="tx2"/>
              </a:buClr>
              <a:tabLst/>
              <a:defRPr b="0"/>
            </a:lvl4pPr>
            <a:lvl5pPr marL="540000" indent="-180000">
              <a:lnSpc>
                <a:spcPct val="100000"/>
              </a:lnSpc>
              <a:spcBef>
                <a:spcPts val="0"/>
              </a:spcBef>
              <a:buClr>
                <a:schemeClr val="accent2"/>
              </a:buClr>
              <a:buFont typeface="Arial" panose="020B0604020202020204" pitchFamily="34" charset="0"/>
              <a:buChar char="•"/>
              <a:tabLst/>
              <a:defRPr i="0">
                <a:solidFill>
                  <a:schemeClr val="tx2"/>
                </a:solidFill>
              </a:defRPr>
            </a:lvl5pPr>
            <a:lvl6pPr marL="359338" indent="0">
              <a:lnSpc>
                <a:spcPct val="100000"/>
              </a:lnSpc>
              <a:spcBef>
                <a:spcPts val="0"/>
              </a:spcBef>
              <a:buNone/>
              <a:tabLst/>
              <a:defRPr sz="1400" b="1"/>
            </a:lvl6pPr>
            <a:lvl7pPr marL="359338" indent="0">
              <a:lnSpc>
                <a:spcPct val="100000"/>
              </a:lnSpc>
              <a:spcBef>
                <a:spcPts val="0"/>
              </a:spcBef>
              <a:buNone/>
              <a:tabLst/>
              <a:defRPr sz="1400">
                <a:latin typeface="Trade Gothic Next" panose="020B0503040303020004" pitchFamily="34" charset="0"/>
              </a:defRPr>
            </a:lvl7pPr>
            <a:lvl8pPr marL="539800" indent="-178875">
              <a:lnSpc>
                <a:spcPct val="100000"/>
              </a:lnSpc>
              <a:spcBef>
                <a:spcPts val="0"/>
              </a:spcBef>
              <a:buFont typeface="+mj-lt"/>
              <a:buAutoNum type="arabicPeriod"/>
              <a:tabLst/>
              <a:defRPr sz="1400">
                <a:latin typeface="Trade Gothic Next" panose="020B0503040303020004" pitchFamily="34" charset="0"/>
              </a:defRPr>
            </a:lvl8pPr>
            <a:lvl9pPr marL="0" indent="0">
              <a:lnSpc>
                <a:spcPct val="100000"/>
              </a:lnSpc>
              <a:spcBef>
                <a:spcPts val="0"/>
              </a:spcBef>
              <a:buFont typeface="Arial" panose="020B0604020202020204" pitchFamily="34" charset="0"/>
              <a:buNone/>
              <a:tabLst/>
              <a:defRPr sz="1400" i="1">
                <a:solidFill>
                  <a:schemeClr val="accent1"/>
                </a:solidFill>
                <a:latin typeface="Trade Gothic Next" panose="020B0503040303020004" pitchFamily="34" charset="0"/>
              </a:defRPr>
            </a:lvl9pPr>
          </a:lstStyle>
          <a:p>
            <a:pPr lvl="0"/>
            <a:r>
              <a:rPr lang="fr-FR" dirty="0"/>
              <a:t>Dans les cadres de texte, le texte par défaut est au format Corps de texte.</a:t>
            </a:r>
          </a:p>
          <a:p>
            <a:pPr lvl="0"/>
            <a:r>
              <a:rPr lang="fr-FR" dirty="0"/>
              <a:t>Il n’y a pas dans PPT des Styles de textes comme dans Word</a:t>
            </a:r>
          </a:p>
          <a:p>
            <a:pPr lvl="0"/>
            <a:r>
              <a:rPr lang="fr-FR" dirty="0"/>
              <a:t>Si besoin d’en changer la mise en forme (Retraits, Puces, Gras, Numérotation, Citation orange en italique) n’utilisez surtout pas les outils Police ou Paragraphe du Menu</a:t>
            </a:r>
          </a:p>
          <a:p>
            <a:pPr lvl="1"/>
            <a:r>
              <a:rPr lang="fr-FR" dirty="0"/>
              <a:t>Sélectionnez simplement le PREMIER mot à gauche au début de la ligne</a:t>
            </a:r>
          </a:p>
          <a:p>
            <a:pPr lvl="0"/>
            <a:r>
              <a:rPr lang="fr-FR" dirty="0"/>
              <a:t>puis utilisez la touche Tabulation (flèche vers la droite qui se trouve à gauche du clavier) pour monter d’un Niveau (la phrase complète change d’apparence et prend le style du Niveau 2 et ainsi de suite jusqu’à 9)</a:t>
            </a:r>
          </a:p>
          <a:p>
            <a:pPr lvl="2"/>
            <a:r>
              <a:rPr lang="fr-FR" dirty="0"/>
              <a:t>Voir l’exemple à droite pour la charte Siège.</a:t>
            </a:r>
          </a:p>
          <a:p>
            <a:pPr lvl="2"/>
            <a:r>
              <a:rPr lang="fr-FR" dirty="0" err="1"/>
              <a:t>Maj+Tab</a:t>
            </a:r>
            <a:r>
              <a:rPr lang="fr-FR" dirty="0"/>
              <a:t> pour redescendre d’un Niveau</a:t>
            </a:r>
          </a:p>
        </p:txBody>
      </p:sp>
      <p:pic>
        <p:nvPicPr>
          <p:cNvPr id="5" name="Image 4">
            <a:extLst>
              <a:ext uri="{FF2B5EF4-FFF2-40B4-BE49-F238E27FC236}">
                <a16:creationId xmlns:a16="http://schemas.microsoft.com/office/drawing/2014/main" id="{2F51F0B8-5328-4C4A-B261-52587F45F3DA}"/>
              </a:ext>
            </a:extLst>
          </p:cNvPr>
          <p:cNvPicPr>
            <a:picLocks noChangeAspect="1"/>
          </p:cNvPicPr>
          <p:nvPr/>
        </p:nvPicPr>
        <p:blipFill>
          <a:blip r:embed="rId2"/>
          <a:stretch>
            <a:fillRect/>
          </a:stretch>
        </p:blipFill>
        <p:spPr>
          <a:xfrm>
            <a:off x="8830773" y="2961205"/>
            <a:ext cx="2406504" cy="2930998"/>
          </a:xfrm>
          <a:prstGeom prst="rect">
            <a:avLst/>
          </a:prstGeom>
        </p:spPr>
      </p:pic>
      <p:pic>
        <p:nvPicPr>
          <p:cNvPr id="4" name="Image 3">
            <a:extLst>
              <a:ext uri="{FF2B5EF4-FFF2-40B4-BE49-F238E27FC236}">
                <a16:creationId xmlns:a16="http://schemas.microsoft.com/office/drawing/2014/main" id="{A4E6AACE-BE11-B374-AF05-40102779FEDB}"/>
              </a:ext>
            </a:extLst>
          </p:cNvPr>
          <p:cNvPicPr>
            <a:picLocks noChangeAspect="1"/>
          </p:cNvPicPr>
          <p:nvPr/>
        </p:nvPicPr>
        <p:blipFill>
          <a:blip r:embed="rId3"/>
          <a:stretch>
            <a:fillRect/>
          </a:stretch>
        </p:blipFill>
        <p:spPr>
          <a:xfrm>
            <a:off x="6052716" y="2645304"/>
            <a:ext cx="2287588" cy="3246899"/>
          </a:xfrm>
          <a:prstGeom prst="rect">
            <a:avLst/>
          </a:prstGeom>
        </p:spPr>
      </p:pic>
      <p:pic>
        <p:nvPicPr>
          <p:cNvPr id="6" name="Image 5">
            <a:extLst>
              <a:ext uri="{FF2B5EF4-FFF2-40B4-BE49-F238E27FC236}">
                <a16:creationId xmlns:a16="http://schemas.microsoft.com/office/drawing/2014/main" id="{2B7C195E-8BA7-6355-FDB5-EDC0F63D96A4}"/>
              </a:ext>
            </a:extLst>
          </p:cNvPr>
          <p:cNvPicPr>
            <a:picLocks noChangeAspect="1"/>
          </p:cNvPicPr>
          <p:nvPr/>
        </p:nvPicPr>
        <p:blipFill>
          <a:blip r:embed="rId4"/>
          <a:stretch>
            <a:fillRect/>
          </a:stretch>
        </p:blipFill>
        <p:spPr>
          <a:xfrm>
            <a:off x="6303073" y="1387939"/>
            <a:ext cx="4934204" cy="1257365"/>
          </a:xfrm>
          <a:prstGeom prst="rect">
            <a:avLst/>
          </a:prstGeom>
        </p:spPr>
      </p:pic>
      <p:sp>
        <p:nvSpPr>
          <p:cNvPr id="7" name="Interdiction 6">
            <a:extLst>
              <a:ext uri="{FF2B5EF4-FFF2-40B4-BE49-F238E27FC236}">
                <a16:creationId xmlns:a16="http://schemas.microsoft.com/office/drawing/2014/main" id="{810D4C6D-A517-B8E9-5C67-3453DA837922}"/>
              </a:ext>
            </a:extLst>
          </p:cNvPr>
          <p:cNvSpPr/>
          <p:nvPr/>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3" name="ZoneTexte 2">
            <a:extLst>
              <a:ext uri="{FF2B5EF4-FFF2-40B4-BE49-F238E27FC236}">
                <a16:creationId xmlns:a16="http://schemas.microsoft.com/office/drawing/2014/main" id="{FC3383A5-B8BC-E79E-61CF-C944FB2E3939}"/>
              </a:ext>
            </a:extLst>
          </p:cNvPr>
          <p:cNvSpPr txBox="1"/>
          <p:nvPr/>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pic>
        <p:nvPicPr>
          <p:cNvPr id="2" name="Image 1">
            <a:extLst>
              <a:ext uri="{FF2B5EF4-FFF2-40B4-BE49-F238E27FC236}">
                <a16:creationId xmlns:a16="http://schemas.microsoft.com/office/drawing/2014/main" id="{2326CCD2-4E89-CF5A-2E91-37FB91AB8D95}"/>
              </a:ext>
            </a:extLst>
          </p:cNvPr>
          <p:cNvPicPr>
            <a:picLocks noChangeAspect="1"/>
          </p:cNvPicPr>
          <p:nvPr/>
        </p:nvPicPr>
        <p:blipFill>
          <a:blip r:embed="rId3"/>
          <a:stretch>
            <a:fillRect/>
          </a:stretch>
        </p:blipFill>
        <p:spPr>
          <a:xfrm>
            <a:off x="6052716" y="2645304"/>
            <a:ext cx="2287588" cy="3246899"/>
          </a:xfrm>
          <a:prstGeom prst="rect">
            <a:avLst/>
          </a:prstGeom>
        </p:spPr>
      </p:pic>
      <p:pic>
        <p:nvPicPr>
          <p:cNvPr id="8" name="Image 7">
            <a:extLst>
              <a:ext uri="{FF2B5EF4-FFF2-40B4-BE49-F238E27FC236}">
                <a16:creationId xmlns:a16="http://schemas.microsoft.com/office/drawing/2014/main" id="{EDDADDAD-0166-4C17-1D08-60A7E70AA5C7}"/>
              </a:ext>
            </a:extLst>
          </p:cNvPr>
          <p:cNvPicPr>
            <a:picLocks noChangeAspect="1"/>
          </p:cNvPicPr>
          <p:nvPr/>
        </p:nvPicPr>
        <p:blipFill>
          <a:blip r:embed="rId4"/>
          <a:stretch>
            <a:fillRect/>
          </a:stretch>
        </p:blipFill>
        <p:spPr>
          <a:xfrm>
            <a:off x="6303073" y="1387939"/>
            <a:ext cx="4934204" cy="1257365"/>
          </a:xfrm>
          <a:prstGeom prst="rect">
            <a:avLst/>
          </a:prstGeom>
        </p:spPr>
      </p:pic>
      <p:sp>
        <p:nvSpPr>
          <p:cNvPr id="10" name="Interdiction 9">
            <a:extLst>
              <a:ext uri="{FF2B5EF4-FFF2-40B4-BE49-F238E27FC236}">
                <a16:creationId xmlns:a16="http://schemas.microsoft.com/office/drawing/2014/main" id="{DCDA3BD0-0BA1-6B07-D171-3EE021A75329}"/>
              </a:ext>
            </a:extLst>
          </p:cNvPr>
          <p:cNvSpPr/>
          <p:nvPr/>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ZoneTexte 10">
            <a:extLst>
              <a:ext uri="{FF2B5EF4-FFF2-40B4-BE49-F238E27FC236}">
                <a16:creationId xmlns:a16="http://schemas.microsoft.com/office/drawing/2014/main" id="{1168F76F-197C-34E4-4A95-687264075D3E}"/>
              </a:ext>
            </a:extLst>
          </p:cNvPr>
          <p:cNvSpPr txBox="1"/>
          <p:nvPr/>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2" name="Image 11">
            <a:extLst>
              <a:ext uri="{FF2B5EF4-FFF2-40B4-BE49-F238E27FC236}">
                <a16:creationId xmlns:a16="http://schemas.microsoft.com/office/drawing/2014/main" id="{91B4F972-B6B9-B7BB-FA8B-9A449DA19906}"/>
              </a:ext>
            </a:extLst>
          </p:cNvPr>
          <p:cNvPicPr>
            <a:picLocks noChangeAspect="1"/>
          </p:cNvPicPr>
          <p:nvPr/>
        </p:nvPicPr>
        <p:blipFill>
          <a:blip r:embed="rId3"/>
          <a:stretch>
            <a:fillRect/>
          </a:stretch>
        </p:blipFill>
        <p:spPr>
          <a:xfrm>
            <a:off x="6052716" y="2645304"/>
            <a:ext cx="2287588" cy="3246899"/>
          </a:xfrm>
          <a:prstGeom prst="rect">
            <a:avLst/>
          </a:prstGeom>
        </p:spPr>
      </p:pic>
      <p:pic>
        <p:nvPicPr>
          <p:cNvPr id="13" name="Image 12">
            <a:extLst>
              <a:ext uri="{FF2B5EF4-FFF2-40B4-BE49-F238E27FC236}">
                <a16:creationId xmlns:a16="http://schemas.microsoft.com/office/drawing/2014/main" id="{9B5ED24C-E0B1-61BD-440E-DFC5E3F347A2}"/>
              </a:ext>
            </a:extLst>
          </p:cNvPr>
          <p:cNvPicPr>
            <a:picLocks noChangeAspect="1"/>
          </p:cNvPicPr>
          <p:nvPr/>
        </p:nvPicPr>
        <p:blipFill>
          <a:blip r:embed="rId4"/>
          <a:stretch>
            <a:fillRect/>
          </a:stretch>
        </p:blipFill>
        <p:spPr>
          <a:xfrm>
            <a:off x="6303073" y="1387939"/>
            <a:ext cx="4934204" cy="1257365"/>
          </a:xfrm>
          <a:prstGeom prst="rect">
            <a:avLst/>
          </a:prstGeom>
        </p:spPr>
      </p:pic>
      <p:sp>
        <p:nvSpPr>
          <p:cNvPr id="14" name="Interdiction 13">
            <a:extLst>
              <a:ext uri="{FF2B5EF4-FFF2-40B4-BE49-F238E27FC236}">
                <a16:creationId xmlns:a16="http://schemas.microsoft.com/office/drawing/2014/main" id="{87AEA786-53EC-D3C6-2579-5D591AEFE79B}"/>
              </a:ext>
            </a:extLst>
          </p:cNvPr>
          <p:cNvSpPr/>
          <p:nvPr/>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ZoneTexte 14">
            <a:extLst>
              <a:ext uri="{FF2B5EF4-FFF2-40B4-BE49-F238E27FC236}">
                <a16:creationId xmlns:a16="http://schemas.microsoft.com/office/drawing/2014/main" id="{9104B0D0-CA5D-8B99-3BC4-6EF5597B473D}"/>
              </a:ext>
            </a:extLst>
          </p:cNvPr>
          <p:cNvSpPr txBox="1"/>
          <p:nvPr/>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6" name="Image 15">
            <a:extLst>
              <a:ext uri="{FF2B5EF4-FFF2-40B4-BE49-F238E27FC236}">
                <a16:creationId xmlns:a16="http://schemas.microsoft.com/office/drawing/2014/main" id="{C194F95C-3175-43E8-4418-6D5941E060CF}"/>
              </a:ext>
            </a:extLst>
          </p:cNvPr>
          <p:cNvPicPr>
            <a:picLocks noChangeAspect="1"/>
          </p:cNvPicPr>
          <p:nvPr userDrawn="1"/>
        </p:nvPicPr>
        <p:blipFill>
          <a:blip r:embed="rId3"/>
          <a:stretch>
            <a:fillRect/>
          </a:stretch>
        </p:blipFill>
        <p:spPr>
          <a:xfrm>
            <a:off x="6052716" y="2645304"/>
            <a:ext cx="2287588" cy="3246899"/>
          </a:xfrm>
          <a:prstGeom prst="rect">
            <a:avLst/>
          </a:prstGeom>
        </p:spPr>
      </p:pic>
      <p:pic>
        <p:nvPicPr>
          <p:cNvPr id="17" name="Image 16">
            <a:extLst>
              <a:ext uri="{FF2B5EF4-FFF2-40B4-BE49-F238E27FC236}">
                <a16:creationId xmlns:a16="http://schemas.microsoft.com/office/drawing/2014/main" id="{5C9E216C-D152-54DE-E186-86A6B9C24176}"/>
              </a:ext>
            </a:extLst>
          </p:cNvPr>
          <p:cNvPicPr>
            <a:picLocks noChangeAspect="1"/>
          </p:cNvPicPr>
          <p:nvPr userDrawn="1"/>
        </p:nvPicPr>
        <p:blipFill>
          <a:blip r:embed="rId4"/>
          <a:stretch>
            <a:fillRect/>
          </a:stretch>
        </p:blipFill>
        <p:spPr>
          <a:xfrm>
            <a:off x="6303073" y="1387939"/>
            <a:ext cx="4934204" cy="1257365"/>
          </a:xfrm>
          <a:prstGeom prst="rect">
            <a:avLst/>
          </a:prstGeom>
        </p:spPr>
      </p:pic>
      <p:sp>
        <p:nvSpPr>
          <p:cNvPr id="18" name="Interdiction 17">
            <a:extLst>
              <a:ext uri="{FF2B5EF4-FFF2-40B4-BE49-F238E27FC236}">
                <a16:creationId xmlns:a16="http://schemas.microsoft.com/office/drawing/2014/main" id="{051CC9CF-88BB-BE13-31BB-0AD43F82A7F6}"/>
              </a:ext>
            </a:extLst>
          </p:cNvPr>
          <p:cNvSpPr/>
          <p:nvPr userDrawn="1"/>
        </p:nvSpPr>
        <p:spPr>
          <a:xfrm>
            <a:off x="8340304" y="1233640"/>
            <a:ext cx="1390963" cy="1411664"/>
          </a:xfrm>
          <a:prstGeom prst="noSmoking">
            <a:avLst>
              <a:gd name="adj" fmla="val 670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9" name="ZoneTexte 18">
            <a:extLst>
              <a:ext uri="{FF2B5EF4-FFF2-40B4-BE49-F238E27FC236}">
                <a16:creationId xmlns:a16="http://schemas.microsoft.com/office/drawing/2014/main" id="{5FA0C99B-86E8-A206-06B7-F44FF9A57FAE}"/>
              </a:ext>
            </a:extLst>
          </p:cNvPr>
          <p:cNvSpPr txBox="1"/>
          <p:nvPr userDrawn="1"/>
        </p:nvSpPr>
        <p:spPr>
          <a:xfrm>
            <a:off x="874713" y="584156"/>
            <a:ext cx="546668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Mise en forme du texte</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236343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5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EMENTO Sommaire Manuel SANS Section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40537" y="1668613"/>
            <a:ext cx="6369115" cy="5047536"/>
          </a:xfrm>
          <a:prstGeom prst="rect">
            <a:avLst/>
          </a:prstGeom>
          <a:noFill/>
        </p:spPr>
        <p:txBody>
          <a:bodyPr wrap="square">
            <a:spAutoFit/>
          </a:bodyPr>
          <a:lstStyle/>
          <a:p>
            <a:pPr lvl="0"/>
            <a:r>
              <a:rPr lang="fr-FR" sz="1400" b="0" kern="1200" baseline="0" dirty="0">
                <a:solidFill>
                  <a:schemeClr val="tx1"/>
                </a:solidFill>
                <a:latin typeface="Trade Gothic Next" panose="020B0403040303020004" pitchFamily="34" charset="0"/>
                <a:ea typeface="+mn-ea"/>
                <a:cs typeface="+mn-cs"/>
              </a:rPr>
              <a:t>Pour créer manuellement un sommaire de manière très intuitive et sans avoir la contrainte de structurer sa présentation en Sections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Insérer si besoin une nouvelle Diapositive basée sur la Disposition Sommaire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Insérer des Intercalaires pour séparer chaque partie du plan souhaité.</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Afficher le Sommaire à droite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cs typeface="+mn-cs"/>
              </a:rPr>
              <a:t>A partir des miniatures des Diapositives à gauche, faire glisser sur le Sommaire les intercalaires par un simple « glisser/déposer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endParaRPr lang="fr-FR" sz="1400" b="0" kern="1200" baseline="0" dirty="0">
              <a:solidFill>
                <a:schemeClr val="tx1"/>
              </a:solidFill>
              <a:latin typeface="Trade Gothic Next" panose="020B0403040303020004" pitchFamily="34" charset="0"/>
              <a:ea typeface="+mn-ea"/>
              <a:cs typeface="+mn-cs"/>
            </a:endParaRPr>
          </a:p>
          <a:p>
            <a:pPr lvl="0"/>
            <a:r>
              <a:rPr lang="fr-FR" sz="1400" baseline="0" dirty="0"/>
              <a:t>Si vous faites des modifications de texte pour le Titre d’une Intercalaire, ces modifications </a:t>
            </a:r>
            <a:r>
              <a:rPr lang="fr-FR" sz="1400" b="0" kern="1200" baseline="0" dirty="0">
                <a:solidFill>
                  <a:schemeClr val="tx1"/>
                </a:solidFill>
                <a:latin typeface="Trade Gothic Next" panose="020B0403040303020004" pitchFamily="34" charset="0"/>
                <a:ea typeface="+mn-ea"/>
                <a:cs typeface="+mn-cs"/>
              </a:rPr>
              <a:t>s’afficheront</a:t>
            </a:r>
            <a:r>
              <a:rPr lang="fr-FR" sz="1400" baseline="0" dirty="0"/>
              <a:t> automatiquement dans le Sommaire.</a:t>
            </a:r>
          </a:p>
          <a:p>
            <a:pPr lvl="0"/>
            <a:r>
              <a:rPr lang="fr-FR" sz="1400" baseline="0" dirty="0"/>
              <a:t>En mode DIAPORAMA les miniatures des Intercalaires dans le Sommaire sont cliquables.</a:t>
            </a:r>
          </a:p>
          <a:p>
            <a:pPr lvl="0"/>
            <a:endParaRPr lang="fr-FR" sz="1400" baseline="0" dirty="0"/>
          </a:p>
          <a:p>
            <a:pPr lvl="0"/>
            <a:r>
              <a:rPr lang="fr-FR" sz="1400" baseline="0" dirty="0"/>
              <a:t>Ce modèle a été créé avec 4 miniatures mais on peut si besoin réduire leur taille pour pouvoir faire un sommaire avec 9 parties par exemple.</a:t>
            </a:r>
          </a:p>
          <a:p>
            <a:pPr lvl="0"/>
            <a:endParaRPr lang="fr-FR" sz="1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a:t>NB : Sur Ordinateurs MAC, le « glisser/déposer » ne fonctionne pas, il faut insérer une Disposition de Sommaire puis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Insertion Lien/Zoom &gt; Zoom de Diapositive (et non de Résumé)</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Repositionner les miniatures créées.</a:t>
            </a:r>
          </a:p>
          <a:p>
            <a:pPr marL="285750" lvl="0" indent="-285750">
              <a:buFont typeface="Arial" panose="020B0604020202020204" pitchFamily="34" charset="0"/>
              <a:buChar char="•"/>
            </a:pPr>
            <a:endParaRPr lang="fr-FR" sz="1400" baseline="0" dirty="0"/>
          </a:p>
          <a:p>
            <a:pPr lvl="0"/>
            <a:endParaRPr lang="fr-FR" sz="1400" baseline="0" dirty="0"/>
          </a:p>
          <a:p>
            <a:pPr lvl="0"/>
            <a:endParaRPr lang="fr-FR" sz="1400" baseline="0" dirty="0"/>
          </a:p>
        </p:txBody>
      </p:sp>
      <p:pic>
        <p:nvPicPr>
          <p:cNvPr id="4" name="Image 3">
            <a:extLst>
              <a:ext uri="{FF2B5EF4-FFF2-40B4-BE49-F238E27FC236}">
                <a16:creationId xmlns:a16="http://schemas.microsoft.com/office/drawing/2014/main" id="{F58D8AA3-585D-24E2-989B-CDCFB91080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7" name="Connecteur droit avec flèche 6">
            <a:extLst>
              <a:ext uri="{FF2B5EF4-FFF2-40B4-BE49-F238E27FC236}">
                <a16:creationId xmlns:a16="http://schemas.microsoft.com/office/drawing/2014/main" id="{0A692C2F-486C-B53C-E846-8C90D66E378F}"/>
              </a:ext>
            </a:extLst>
          </p:cNvPr>
          <p:cNvCxnSpPr>
            <a:cxnSpLocks/>
          </p:cNvCxnSpPr>
          <p:nvPr/>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D84053A7-A0DF-FF37-ADCC-EBD924365E9C}"/>
              </a:ext>
            </a:extLst>
          </p:cNvPr>
          <p:cNvSpPr txBox="1"/>
          <p:nvPr/>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6" name="Image 5">
            <a:extLst>
              <a:ext uri="{FF2B5EF4-FFF2-40B4-BE49-F238E27FC236}">
                <a16:creationId xmlns:a16="http://schemas.microsoft.com/office/drawing/2014/main" id="{24173DF1-61AF-BC0F-211C-821C0AD53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pic>
        <p:nvPicPr>
          <p:cNvPr id="2" name="Image 1">
            <a:extLst>
              <a:ext uri="{FF2B5EF4-FFF2-40B4-BE49-F238E27FC236}">
                <a16:creationId xmlns:a16="http://schemas.microsoft.com/office/drawing/2014/main" id="{C4CE20C1-BFD7-D3EF-F960-DBAFB502ED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5" name="Connecteur droit avec flèche 4">
            <a:extLst>
              <a:ext uri="{FF2B5EF4-FFF2-40B4-BE49-F238E27FC236}">
                <a16:creationId xmlns:a16="http://schemas.microsoft.com/office/drawing/2014/main" id="{73DE98A6-21D6-9C1E-9B3F-FA05C328E843}"/>
              </a:ext>
            </a:extLst>
          </p:cNvPr>
          <p:cNvCxnSpPr>
            <a:cxnSpLocks/>
          </p:cNvCxnSpPr>
          <p:nvPr/>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D59583CF-7141-8ABD-E7E4-613E1DC96338}"/>
              </a:ext>
            </a:extLst>
          </p:cNvPr>
          <p:cNvSpPr txBox="1"/>
          <p:nvPr/>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0" name="Image 9">
            <a:extLst>
              <a:ext uri="{FF2B5EF4-FFF2-40B4-BE49-F238E27FC236}">
                <a16:creationId xmlns:a16="http://schemas.microsoft.com/office/drawing/2014/main" id="{A84574E6-3B68-A499-32A9-13F2BCAA3D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pic>
        <p:nvPicPr>
          <p:cNvPr id="11" name="Image 10">
            <a:extLst>
              <a:ext uri="{FF2B5EF4-FFF2-40B4-BE49-F238E27FC236}">
                <a16:creationId xmlns:a16="http://schemas.microsoft.com/office/drawing/2014/main" id="{E42705D6-06D7-D535-1FDE-7347AEAA66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12" name="Connecteur droit avec flèche 11">
            <a:extLst>
              <a:ext uri="{FF2B5EF4-FFF2-40B4-BE49-F238E27FC236}">
                <a16:creationId xmlns:a16="http://schemas.microsoft.com/office/drawing/2014/main" id="{33301B72-9C08-18AE-BE62-E815CC61F3D4}"/>
              </a:ext>
            </a:extLst>
          </p:cNvPr>
          <p:cNvCxnSpPr>
            <a:cxnSpLocks/>
          </p:cNvCxnSpPr>
          <p:nvPr/>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A4B670DE-3784-1B7D-8BAD-2BF3ACDBAD49}"/>
              </a:ext>
            </a:extLst>
          </p:cNvPr>
          <p:cNvSpPr txBox="1"/>
          <p:nvPr/>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4" name="Image 13">
            <a:extLst>
              <a:ext uri="{FF2B5EF4-FFF2-40B4-BE49-F238E27FC236}">
                <a16:creationId xmlns:a16="http://schemas.microsoft.com/office/drawing/2014/main" id="{C0CB126A-925E-4C91-E4BB-158B81235C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pic>
        <p:nvPicPr>
          <p:cNvPr id="15" name="Image 14">
            <a:extLst>
              <a:ext uri="{FF2B5EF4-FFF2-40B4-BE49-F238E27FC236}">
                <a16:creationId xmlns:a16="http://schemas.microsoft.com/office/drawing/2014/main" id="{CEA00EBF-8814-6A84-A957-5F311F3C5A0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78765" y="1743779"/>
            <a:ext cx="3972698" cy="2632900"/>
          </a:xfrm>
          <a:prstGeom prst="rect">
            <a:avLst/>
          </a:prstGeom>
        </p:spPr>
      </p:pic>
      <p:cxnSp>
        <p:nvCxnSpPr>
          <p:cNvPr id="16" name="Connecteur droit avec flèche 15">
            <a:extLst>
              <a:ext uri="{FF2B5EF4-FFF2-40B4-BE49-F238E27FC236}">
                <a16:creationId xmlns:a16="http://schemas.microsoft.com/office/drawing/2014/main" id="{7ABC00A6-C6ED-8A27-4EBA-175B1403695D}"/>
              </a:ext>
            </a:extLst>
          </p:cNvPr>
          <p:cNvCxnSpPr>
            <a:cxnSpLocks/>
          </p:cNvCxnSpPr>
          <p:nvPr userDrawn="1"/>
        </p:nvCxnSpPr>
        <p:spPr>
          <a:xfrm flipV="1">
            <a:off x="8192846" y="3557670"/>
            <a:ext cx="1872242" cy="162560"/>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14DEE55C-F867-8131-DAF9-32C05852E32B}"/>
              </a:ext>
            </a:extLst>
          </p:cNvPr>
          <p:cNvSpPr txBox="1"/>
          <p:nvPr userDrawn="1"/>
        </p:nvSpPr>
        <p:spPr>
          <a:xfrm>
            <a:off x="874713" y="584156"/>
            <a:ext cx="1015605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manuel (sans créer de sections)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8" name="Image 17">
            <a:extLst>
              <a:ext uri="{FF2B5EF4-FFF2-40B4-BE49-F238E27FC236}">
                <a16:creationId xmlns:a16="http://schemas.microsoft.com/office/drawing/2014/main" id="{BE892D40-B8AD-224B-64E5-19AC4900ED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85051" y="4572001"/>
            <a:ext cx="2510564" cy="1408366"/>
          </a:xfrm>
          <a:prstGeom prst="rect">
            <a:avLst/>
          </a:prstGeom>
        </p:spPr>
      </p:pic>
    </p:spTree>
    <p:extLst>
      <p:ext uri="{BB962C8B-B14F-4D97-AF65-F5344CB8AC3E}">
        <p14:creationId xmlns:p14="http://schemas.microsoft.com/office/powerpoint/2010/main" val="399497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MEMENTO Sommaire Automatique AVEC Section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196975"/>
            <a:ext cx="10442575" cy="3754874"/>
          </a:xfrm>
          <a:prstGeom prst="rect">
            <a:avLst/>
          </a:prstGeom>
          <a:noFill/>
        </p:spPr>
        <p:txBody>
          <a:bodyPr wrap="square">
            <a:spAutoFit/>
          </a:bodyPr>
          <a:lstStyle/>
          <a:p>
            <a:pPr lvl="0"/>
            <a:r>
              <a:rPr lang="fr-FR" sz="1400" baseline="0" dirty="0">
                <a:solidFill>
                  <a:srgbClr val="FF0000"/>
                </a:solidFill>
              </a:rPr>
              <a:t>Pour les experts PPT uniquement !!!!</a:t>
            </a:r>
          </a:p>
          <a:p>
            <a:pPr lvl="0"/>
            <a:endParaRPr lang="fr-FR" sz="1400" dirty="0"/>
          </a:p>
          <a:p>
            <a:pPr lvl="0"/>
            <a:r>
              <a:rPr lang="fr-FR" sz="1400" dirty="0"/>
              <a:t>Pour créer un Sommaire à partir de la disposition vierge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Définir d’abord toutes les Sections.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Dans la diapositive Sommaire, Insertion &gt; Zoom &gt; Zoom de Résume et non de Diapositive (en sélectionnant les Sections à intégrer dans le Sommaire)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Changer la disposition de la Section récapitulative créée (et la renommer en Sommaire)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Repositionner le Zoom sous le Titre</a:t>
            </a:r>
          </a:p>
          <a:p>
            <a:pPr lvl="0"/>
            <a:endParaRPr lang="fr-FR" sz="1400" dirty="0"/>
          </a:p>
          <a:p>
            <a:pPr lvl="0"/>
            <a:r>
              <a:rPr lang="fr-FR" sz="1400" dirty="0"/>
              <a:t>Si vous faites des modifications dans une Diapositive intercalaire, ces modifications s’affichent automatiquement dans le Sommaire.</a:t>
            </a:r>
          </a:p>
          <a:p>
            <a:pPr lvl="0"/>
            <a:r>
              <a:rPr lang="fr-FR" sz="1400" dirty="0"/>
              <a:t>En mode DIAPORAMA les miniatures des Sections sont cliquables et il y a un effet de zoom à chaque changement de Section qui affiche le Sommaire</a:t>
            </a:r>
          </a:p>
          <a:p>
            <a:pPr lvl="0"/>
            <a:endParaRPr lang="fr-FR" sz="1400" dirty="0"/>
          </a:p>
          <a:p>
            <a:pPr lvl="0"/>
            <a:r>
              <a:rPr lang="fr-FR" sz="1400" dirty="0"/>
              <a:t>Pour mettre à jour le Sommaire :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Définir d’abord toutes les Sections (sélectionner une Diapositive intercalaire + Clic Droit / Ajouter une section + Clic Droit sur le nom de la section pour la renommer)</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Clic Droit sur une des vignettes du Sommaire &gt; Modifier le résumé &gt; Cocher les sections &gt; Mettre à jour</a:t>
            </a:r>
          </a:p>
        </p:txBody>
      </p:sp>
      <p:sp>
        <p:nvSpPr>
          <p:cNvPr id="3" name="ZoneTexte 2">
            <a:extLst>
              <a:ext uri="{FF2B5EF4-FFF2-40B4-BE49-F238E27FC236}">
                <a16:creationId xmlns:a16="http://schemas.microsoft.com/office/drawing/2014/main" id="{54585AD3-AE4C-A524-6F12-7661FCB99309}"/>
              </a:ext>
            </a:extLst>
          </p:cNvPr>
          <p:cNvSpPr txBox="1"/>
          <p:nvPr/>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
        <p:nvSpPr>
          <p:cNvPr id="2" name="ZoneTexte 1">
            <a:extLst>
              <a:ext uri="{FF2B5EF4-FFF2-40B4-BE49-F238E27FC236}">
                <a16:creationId xmlns:a16="http://schemas.microsoft.com/office/drawing/2014/main" id="{CC1AABBC-9EF2-3BC5-2EF0-DA2AA89CADCD}"/>
              </a:ext>
            </a:extLst>
          </p:cNvPr>
          <p:cNvSpPr txBox="1"/>
          <p:nvPr/>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
        <p:nvSpPr>
          <p:cNvPr id="4" name="ZoneTexte 3">
            <a:extLst>
              <a:ext uri="{FF2B5EF4-FFF2-40B4-BE49-F238E27FC236}">
                <a16:creationId xmlns:a16="http://schemas.microsoft.com/office/drawing/2014/main" id="{F5415764-65B9-D5FB-D41C-F3780F7DB6F7}"/>
              </a:ext>
            </a:extLst>
          </p:cNvPr>
          <p:cNvSpPr txBox="1"/>
          <p:nvPr/>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ZoneTexte 4">
            <a:extLst>
              <a:ext uri="{FF2B5EF4-FFF2-40B4-BE49-F238E27FC236}">
                <a16:creationId xmlns:a16="http://schemas.microsoft.com/office/drawing/2014/main" id="{C8417147-2FBE-1944-7912-FBE948CF2BA5}"/>
              </a:ext>
            </a:extLst>
          </p:cNvPr>
          <p:cNvSpPr txBox="1"/>
          <p:nvPr userDrawn="1"/>
        </p:nvSpPr>
        <p:spPr>
          <a:xfrm>
            <a:off x="874713" y="584156"/>
            <a:ext cx="826970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Sommaire automatique et sections</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338934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EMENTO Traits Formes &amp; SmarArt par défaut">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760205"/>
            <a:ext cx="7278687" cy="954107"/>
          </a:xfrm>
          <a:prstGeom prst="rect">
            <a:avLst/>
          </a:prstGeom>
          <a:noFill/>
        </p:spPr>
        <p:txBody>
          <a:bodyPr wrap="square">
            <a:spAutoFit/>
          </a:bodyPr>
          <a:lstStyle/>
          <a:p>
            <a:pPr lvl="0"/>
            <a:r>
              <a:rPr lang="fr-FR" sz="1400" dirty="0"/>
              <a:t>Les nouveaux traits, formes et SmartArt sont personnalisés et reprennent par défaut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La couleur de l’accentuation 1</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Aucun trait pour le Contour</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Un texte blanc (lorsque l’on clique sur la forme pour y insérer du texte)</a:t>
            </a:r>
          </a:p>
        </p:txBody>
      </p:sp>
      <p:sp>
        <p:nvSpPr>
          <p:cNvPr id="3" name="Flèche : pentagone 2">
            <a:extLst>
              <a:ext uri="{FF2B5EF4-FFF2-40B4-BE49-F238E27FC236}">
                <a16:creationId xmlns:a16="http://schemas.microsoft.com/office/drawing/2014/main" id="{29782F18-C2D8-C23E-3226-C0EE7D452630}"/>
              </a:ext>
            </a:extLst>
          </p:cNvPr>
          <p:cNvSpPr/>
          <p:nvPr/>
        </p:nvSpPr>
        <p:spPr>
          <a:xfrm>
            <a:off x="8710904" y="2663111"/>
            <a:ext cx="2145849" cy="62582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rPr>
              <a:t>Etape 1</a:t>
            </a:r>
          </a:p>
        </p:txBody>
      </p:sp>
      <p:sp>
        <p:nvSpPr>
          <p:cNvPr id="5" name="ZoneTexte 4">
            <a:extLst>
              <a:ext uri="{FF2B5EF4-FFF2-40B4-BE49-F238E27FC236}">
                <a16:creationId xmlns:a16="http://schemas.microsoft.com/office/drawing/2014/main" id="{655D6741-0D55-B1B5-492E-2EEAB5E21379}"/>
              </a:ext>
            </a:extLst>
          </p:cNvPr>
          <p:cNvSpPr txBox="1"/>
          <p:nvPr/>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6" name="ZoneTexte 5">
            <a:extLst>
              <a:ext uri="{FF2B5EF4-FFF2-40B4-BE49-F238E27FC236}">
                <a16:creationId xmlns:a16="http://schemas.microsoft.com/office/drawing/2014/main" id="{D3CCB079-2741-F753-5A8C-160AA9ADA938}"/>
              </a:ext>
            </a:extLst>
          </p:cNvPr>
          <p:cNvSpPr txBox="1"/>
          <p:nvPr/>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12" name="Diagramme 11">
            <a:extLst>
              <a:ext uri="{FF2B5EF4-FFF2-40B4-BE49-F238E27FC236}">
                <a16:creationId xmlns:a16="http://schemas.microsoft.com/office/drawing/2014/main" id="{52799A2E-BFF5-8F62-B40C-8038E783EFF8}"/>
              </a:ext>
            </a:extLst>
          </p:cNvPr>
          <p:cNvGraphicFramePr/>
          <p:nvPr>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Connecteur : en angle 13">
            <a:extLst>
              <a:ext uri="{FF2B5EF4-FFF2-40B4-BE49-F238E27FC236}">
                <a16:creationId xmlns:a16="http://schemas.microsoft.com/office/drawing/2014/main" id="{52F6D9D1-70CF-AA64-AE22-7419C1D482BC}"/>
              </a:ext>
            </a:extLst>
          </p:cNvPr>
          <p:cNvCxnSpPr>
            <a:cxnSpLocks/>
          </p:cNvCxnSpPr>
          <p:nvPr/>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1C80DE4-5B34-827B-23F6-C45B09F2501C}"/>
              </a:ext>
            </a:extLst>
          </p:cNvPr>
          <p:cNvSpPr txBox="1"/>
          <p:nvPr/>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4" name="ZoneTexte 3">
            <a:extLst>
              <a:ext uri="{FF2B5EF4-FFF2-40B4-BE49-F238E27FC236}">
                <a16:creationId xmlns:a16="http://schemas.microsoft.com/office/drawing/2014/main" id="{EACF7A28-BACC-75A3-D5E9-1176E645FFA1}"/>
              </a:ext>
            </a:extLst>
          </p:cNvPr>
          <p:cNvSpPr txBox="1"/>
          <p:nvPr/>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7" name="Diagramme 6">
            <a:extLst>
              <a:ext uri="{FF2B5EF4-FFF2-40B4-BE49-F238E27FC236}">
                <a16:creationId xmlns:a16="http://schemas.microsoft.com/office/drawing/2014/main" id="{B9EF5C45-668F-6911-F3C7-749ABAC8C8DA}"/>
              </a:ext>
            </a:extLst>
          </p:cNvPr>
          <p:cNvGraphicFramePr/>
          <p:nvPr>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8" name="Connecteur : en angle 7">
            <a:extLst>
              <a:ext uri="{FF2B5EF4-FFF2-40B4-BE49-F238E27FC236}">
                <a16:creationId xmlns:a16="http://schemas.microsoft.com/office/drawing/2014/main" id="{47A0B498-1084-7610-D650-15A8BAC576B1}"/>
              </a:ext>
            </a:extLst>
          </p:cNvPr>
          <p:cNvCxnSpPr>
            <a:cxnSpLocks/>
          </p:cNvCxnSpPr>
          <p:nvPr/>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E8F1388-54B3-F3AF-A5B9-00F31268398F}"/>
              </a:ext>
            </a:extLst>
          </p:cNvPr>
          <p:cNvSpPr txBox="1"/>
          <p:nvPr/>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11" name="ZoneTexte 10">
            <a:extLst>
              <a:ext uri="{FF2B5EF4-FFF2-40B4-BE49-F238E27FC236}">
                <a16:creationId xmlns:a16="http://schemas.microsoft.com/office/drawing/2014/main" id="{2922BCA2-F7F5-EAEB-47BE-8BB5C215CB0E}"/>
              </a:ext>
            </a:extLst>
          </p:cNvPr>
          <p:cNvSpPr txBox="1"/>
          <p:nvPr/>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13" name="Diagramme 12">
            <a:extLst>
              <a:ext uri="{FF2B5EF4-FFF2-40B4-BE49-F238E27FC236}">
                <a16:creationId xmlns:a16="http://schemas.microsoft.com/office/drawing/2014/main" id="{91157A8A-D5F1-13EC-3E12-648337DD7FC9}"/>
              </a:ext>
            </a:extLst>
          </p:cNvPr>
          <p:cNvGraphicFramePr/>
          <p:nvPr>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5" name="Connecteur : en angle 14">
            <a:extLst>
              <a:ext uri="{FF2B5EF4-FFF2-40B4-BE49-F238E27FC236}">
                <a16:creationId xmlns:a16="http://schemas.microsoft.com/office/drawing/2014/main" id="{E0144CA7-5456-8B24-D718-837B028CEBD7}"/>
              </a:ext>
            </a:extLst>
          </p:cNvPr>
          <p:cNvCxnSpPr>
            <a:cxnSpLocks/>
          </p:cNvCxnSpPr>
          <p:nvPr/>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29D945A-9567-58A2-222D-5DA3B69E5A0C}"/>
              </a:ext>
            </a:extLst>
          </p:cNvPr>
          <p:cNvSpPr txBox="1"/>
          <p:nvPr userDrawn="1"/>
        </p:nvSpPr>
        <p:spPr>
          <a:xfrm>
            <a:off x="8966640" y="5551171"/>
            <a:ext cx="2011680" cy="523220"/>
          </a:xfrm>
          <a:prstGeom prst="rect">
            <a:avLst/>
          </a:prstGeom>
          <a:noFill/>
        </p:spPr>
        <p:txBody>
          <a:bodyPr wrap="square" rtlCol="0">
            <a:spAutoFit/>
          </a:bodyPr>
          <a:lstStyle/>
          <a:p>
            <a:r>
              <a:rPr lang="fr-FR" sz="1400" b="0" i="0" kern="1200" dirty="0">
                <a:solidFill>
                  <a:schemeClr val="tx2"/>
                </a:solidFill>
                <a:latin typeface="Trade Gothic Next" panose="020B0403040303020004" pitchFamily="34" charset="0"/>
                <a:ea typeface="+mn-ea"/>
              </a:rPr>
              <a:t>Exemple de zone de texte par défaut</a:t>
            </a:r>
          </a:p>
        </p:txBody>
      </p:sp>
      <p:sp>
        <p:nvSpPr>
          <p:cNvPr id="17" name="ZoneTexte 16">
            <a:extLst>
              <a:ext uri="{FF2B5EF4-FFF2-40B4-BE49-F238E27FC236}">
                <a16:creationId xmlns:a16="http://schemas.microsoft.com/office/drawing/2014/main" id="{A153346A-8EEF-264C-77CE-5119F94E957A}"/>
              </a:ext>
            </a:extLst>
          </p:cNvPr>
          <p:cNvSpPr txBox="1"/>
          <p:nvPr userDrawn="1"/>
        </p:nvSpPr>
        <p:spPr>
          <a:xfrm>
            <a:off x="874713" y="584156"/>
            <a:ext cx="1043888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TRAITS, Formes, </a:t>
            </a:r>
            <a:r>
              <a:rPr lang="fr-FR" sz="3400" b="0" i="0" kern="1200" dirty="0" err="1">
                <a:solidFill>
                  <a:schemeClr val="accent1"/>
                </a:solidFill>
                <a:latin typeface="Trade Gothic Inline" panose="020B0504030203020204" pitchFamily="34" charset="0"/>
                <a:ea typeface="+mj-ea"/>
              </a:rPr>
              <a:t>smartart</a:t>
            </a:r>
            <a:r>
              <a:rPr lang="fr-FR" sz="3400" b="0" i="0" kern="1200" dirty="0">
                <a:solidFill>
                  <a:schemeClr val="accent1"/>
                </a:solidFill>
                <a:latin typeface="Trade Gothic Inline" panose="020B0504030203020204" pitchFamily="34" charset="0"/>
                <a:ea typeface="+mj-ea"/>
              </a:rPr>
              <a:t> &amp; textes par </a:t>
            </a:r>
            <a:r>
              <a:rPr lang="fr-FR" sz="3400" b="0" i="0" kern="1200" dirty="0" err="1">
                <a:solidFill>
                  <a:schemeClr val="accent1"/>
                </a:solidFill>
                <a:latin typeface="Trade Gothic Inline" panose="020B0504030203020204" pitchFamily="34" charset="0"/>
                <a:ea typeface="+mj-ea"/>
              </a:rPr>
              <a:t>defaut</a:t>
            </a:r>
            <a:endParaRPr lang="fr-FR" sz="3400" b="0" i="0" kern="1200" noProof="0" dirty="0">
              <a:solidFill>
                <a:schemeClr val="accent1"/>
              </a:solidFill>
              <a:latin typeface="Trade Gothic Inline" panose="020B0504030203020204" pitchFamily="34" charset="0"/>
              <a:ea typeface="+mj-ea"/>
              <a:cs typeface="+mn-cs"/>
            </a:endParaRPr>
          </a:p>
        </p:txBody>
      </p:sp>
      <p:graphicFrame>
        <p:nvGraphicFramePr>
          <p:cNvPr id="18" name="Diagramme 17">
            <a:extLst>
              <a:ext uri="{FF2B5EF4-FFF2-40B4-BE49-F238E27FC236}">
                <a16:creationId xmlns:a16="http://schemas.microsoft.com/office/drawing/2014/main" id="{5132BF39-06ED-B578-DC46-0B73FD32A8D3}"/>
              </a:ext>
            </a:extLst>
          </p:cNvPr>
          <p:cNvGraphicFramePr/>
          <p:nvPr userDrawn="1">
            <p:extLst>
              <p:ext uri="{D42A27DB-BD31-4B8C-83A1-F6EECF244321}">
                <p14:modId xmlns:p14="http://schemas.microsoft.com/office/powerpoint/2010/main" val="1446286932"/>
              </p:ext>
            </p:extLst>
          </p:nvPr>
        </p:nvGraphicFramePr>
        <p:xfrm>
          <a:off x="8589338" y="3623589"/>
          <a:ext cx="2388982" cy="173449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9" name="Connecteur : en angle 18">
            <a:extLst>
              <a:ext uri="{FF2B5EF4-FFF2-40B4-BE49-F238E27FC236}">
                <a16:creationId xmlns:a16="http://schemas.microsoft.com/office/drawing/2014/main" id="{1CF19FDD-CA8C-62F4-A0D9-F4AF45286546}"/>
              </a:ext>
            </a:extLst>
          </p:cNvPr>
          <p:cNvCxnSpPr>
            <a:cxnSpLocks/>
          </p:cNvCxnSpPr>
          <p:nvPr userDrawn="1"/>
        </p:nvCxnSpPr>
        <p:spPr>
          <a:xfrm>
            <a:off x="8966640" y="1861457"/>
            <a:ext cx="1306286" cy="45287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11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MEMENTO Vidéo">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835135"/>
            <a:ext cx="5569629" cy="1815882"/>
          </a:xfrm>
          <a:prstGeom prst="rect">
            <a:avLst/>
          </a:prstGeom>
          <a:noFill/>
        </p:spPr>
        <p:txBody>
          <a:bodyPr wrap="square">
            <a:spAutoFit/>
          </a:bodyPr>
          <a:lstStyle/>
          <a:p>
            <a:pPr lvl="0"/>
            <a:r>
              <a:rPr lang="fr-FR" sz="1400" dirty="0"/>
              <a:t>Pour insérer une vidéo YouTube : Insertion &gt; Vidéo (à droite) &gt; Vidéos en ligne puis entrez l’adresse</a:t>
            </a:r>
          </a:p>
          <a:p>
            <a:pPr lvl="0"/>
            <a:r>
              <a:rPr lang="fr-FR" sz="1400" dirty="0"/>
              <a:t>Automatiquement une vignette de la vidéo avec un pictogramme Play est inséré dans votre présentation</a:t>
            </a:r>
          </a:p>
          <a:p>
            <a:pPr lvl="0"/>
            <a:endParaRPr lang="fr-FR" sz="1400" dirty="0"/>
          </a:p>
          <a:p>
            <a:pPr lvl="0"/>
            <a:r>
              <a:rPr lang="fr-FR" sz="1400" dirty="0"/>
              <a:t>NB : Il faut penser à mettre en légende l’URL si on veut qu’elle soit intégrée dans un export PDF de la présentation</a:t>
            </a:r>
          </a:p>
          <a:p>
            <a:pPr lvl="0"/>
            <a:endParaRPr lang="fr-FR" sz="1400" dirty="0"/>
          </a:p>
        </p:txBody>
      </p:sp>
      <p:pic>
        <p:nvPicPr>
          <p:cNvPr id="3" name="Média en ligne 2" title="Avant-Première - Campagne TV – Ecologic présente Madame WEeeTri et son fils">
            <a:hlinkClick r:id="" action="ppaction://media"/>
            <a:extLst>
              <a:ext uri="{FF2B5EF4-FFF2-40B4-BE49-F238E27FC236}">
                <a16:creationId xmlns:a16="http://schemas.microsoft.com/office/drawing/2014/main" id="{459E5FCA-49A2-3414-F27B-50DBDE3203DE}"/>
              </a:ext>
            </a:extLst>
          </p:cNvPr>
          <p:cNvPicPr>
            <a:picLocks noRot="1" noChangeAspect="1"/>
          </p:cNvPicPr>
          <p:nvPr>
            <a:videoFile r:link="rId1"/>
          </p:nvPr>
        </p:nvPicPr>
        <p:blipFill>
          <a:blip r:embed="rId3"/>
          <a:stretch>
            <a:fillRect/>
          </a:stretch>
        </p:blipFill>
        <p:spPr>
          <a:xfrm>
            <a:off x="7057571" y="1889564"/>
            <a:ext cx="3775087" cy="2132924"/>
          </a:xfrm>
          <a:prstGeom prst="rect">
            <a:avLst/>
          </a:prstGeom>
        </p:spPr>
      </p:pic>
      <p:sp>
        <p:nvSpPr>
          <p:cNvPr id="6" name="ZoneTexte 5">
            <a:extLst>
              <a:ext uri="{FF2B5EF4-FFF2-40B4-BE49-F238E27FC236}">
                <a16:creationId xmlns:a16="http://schemas.microsoft.com/office/drawing/2014/main" id="{C797E7CE-E72D-6439-8AD8-03896DCDD708}"/>
              </a:ext>
            </a:extLst>
          </p:cNvPr>
          <p:cNvSpPr txBox="1"/>
          <p:nvPr/>
        </p:nvSpPr>
        <p:spPr>
          <a:xfrm>
            <a:off x="7057571" y="4170132"/>
            <a:ext cx="6159908" cy="369332"/>
          </a:xfrm>
          <a:prstGeom prst="rect">
            <a:avLst/>
          </a:prstGeom>
          <a:noFill/>
        </p:spPr>
        <p:txBody>
          <a:bodyPr wrap="square">
            <a:spAutoFit/>
          </a:bodyPr>
          <a:lstStyle/>
          <a:p>
            <a:r>
              <a:rPr lang="fr-FR" dirty="0">
                <a:solidFill>
                  <a:schemeClr val="tx2"/>
                </a:solidFill>
              </a:rPr>
              <a:t>https://youtu.be/pSrUywSr8vE</a:t>
            </a:r>
          </a:p>
        </p:txBody>
      </p:sp>
      <p:sp>
        <p:nvSpPr>
          <p:cNvPr id="4" name="ZoneTexte 3">
            <a:extLst>
              <a:ext uri="{FF2B5EF4-FFF2-40B4-BE49-F238E27FC236}">
                <a16:creationId xmlns:a16="http://schemas.microsoft.com/office/drawing/2014/main" id="{23A356F8-37EA-3EAC-8C33-2ED9659CCB93}"/>
              </a:ext>
            </a:extLst>
          </p:cNvPr>
          <p:cNvSpPr txBox="1"/>
          <p:nvPr/>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
        <p:nvSpPr>
          <p:cNvPr id="2" name="ZoneTexte 1">
            <a:extLst>
              <a:ext uri="{FF2B5EF4-FFF2-40B4-BE49-F238E27FC236}">
                <a16:creationId xmlns:a16="http://schemas.microsoft.com/office/drawing/2014/main" id="{C4940211-0A51-2E19-09CC-409BAD427827}"/>
              </a:ext>
            </a:extLst>
          </p:cNvPr>
          <p:cNvSpPr txBox="1"/>
          <p:nvPr/>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ZoneTexte 4">
            <a:extLst>
              <a:ext uri="{FF2B5EF4-FFF2-40B4-BE49-F238E27FC236}">
                <a16:creationId xmlns:a16="http://schemas.microsoft.com/office/drawing/2014/main" id="{4270AD47-DFE8-638F-7D89-53C7C899C0A3}"/>
              </a:ext>
            </a:extLst>
          </p:cNvPr>
          <p:cNvSpPr txBox="1"/>
          <p:nvPr/>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
        <p:nvSpPr>
          <p:cNvPr id="7" name="ZoneTexte 6">
            <a:extLst>
              <a:ext uri="{FF2B5EF4-FFF2-40B4-BE49-F238E27FC236}">
                <a16:creationId xmlns:a16="http://schemas.microsoft.com/office/drawing/2014/main" id="{B6CEF495-CC18-F8FF-D1CE-92289D1F9C53}"/>
              </a:ext>
            </a:extLst>
          </p:cNvPr>
          <p:cNvSpPr txBox="1"/>
          <p:nvPr userDrawn="1"/>
        </p:nvSpPr>
        <p:spPr>
          <a:xfrm>
            <a:off x="874713" y="584156"/>
            <a:ext cx="1446230"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video</a:t>
            </a:r>
            <a:endParaRPr lang="fr-FR" sz="3400" b="0" i="0" kern="1200" noProof="0" dirty="0">
              <a:solidFill>
                <a:schemeClr val="accent1"/>
              </a:solidFill>
              <a:latin typeface="Trade Gothic Inline" panose="020B0504030203020204" pitchFamily="34" charset="0"/>
              <a:ea typeface="+mj-ea"/>
              <a:cs typeface="+mn-cs"/>
            </a:endParaRPr>
          </a:p>
        </p:txBody>
      </p:sp>
    </p:spTree>
    <p:extLst>
      <p:ext uri="{BB962C8B-B14F-4D97-AF65-F5344CB8AC3E}">
        <p14:creationId xmlns:p14="http://schemas.microsoft.com/office/powerpoint/2010/main" val="398861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extLst>
    <p:ext uri="{DCECCB84-F9BA-43D5-87BE-67443E8EF086}">
      <p15:sldGuideLst xmlns:p15="http://schemas.microsoft.com/office/powerpoint/2012/main">
        <p15:guide id="1" orient="horz" pos="123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EMENTO Graphiqu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2" y="1882773"/>
            <a:ext cx="5711145" cy="1661993"/>
          </a:xfrm>
          <a:prstGeom prst="rect">
            <a:avLst/>
          </a:prstGeom>
          <a:noFill/>
        </p:spPr>
        <p:txBody>
          <a:bodyPr wrap="square">
            <a:spAutoFit/>
          </a:bodyPr>
          <a:lstStyle/>
          <a:p>
            <a:pPr lvl="0"/>
            <a:r>
              <a:rPr lang="fr-FR" sz="1400" dirty="0"/>
              <a:t>Cliquer sur le graphique (le cadre de la zone de graphique apparait avec à droite 3 boutons)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le + pour modifier les Titre, étiquettes de données ou légende (avec des sous menus)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le pinceau pour choisir le style et couleurs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Cliquer sur l’entonnoir pour sélectionner les catégories / valeurs</a:t>
            </a:r>
          </a:p>
          <a:p>
            <a:pPr lvl="0"/>
            <a:endParaRPr lang="fr-FR" dirty="0"/>
          </a:p>
        </p:txBody>
      </p:sp>
      <p:pic>
        <p:nvPicPr>
          <p:cNvPr id="4" name="Image 3">
            <a:extLst>
              <a:ext uri="{FF2B5EF4-FFF2-40B4-BE49-F238E27FC236}">
                <a16:creationId xmlns:a16="http://schemas.microsoft.com/office/drawing/2014/main" id="{3340EED4-AE33-B6B9-1E84-82068970B089}"/>
              </a:ext>
            </a:extLst>
          </p:cNvPr>
          <p:cNvPicPr>
            <a:picLocks noChangeAspect="1"/>
          </p:cNvPicPr>
          <p:nvPr/>
        </p:nvPicPr>
        <p:blipFill>
          <a:blip r:embed="rId2"/>
          <a:stretch>
            <a:fillRect/>
          </a:stretch>
        </p:blipFill>
        <p:spPr>
          <a:xfrm>
            <a:off x="6828377" y="2048373"/>
            <a:ext cx="4755739" cy="2833731"/>
          </a:xfrm>
          <a:prstGeom prst="rect">
            <a:avLst/>
          </a:prstGeom>
        </p:spPr>
      </p:pic>
      <p:sp>
        <p:nvSpPr>
          <p:cNvPr id="3" name="ZoneTexte 2">
            <a:extLst>
              <a:ext uri="{FF2B5EF4-FFF2-40B4-BE49-F238E27FC236}">
                <a16:creationId xmlns:a16="http://schemas.microsoft.com/office/drawing/2014/main" id="{80CBA4D6-266E-37A0-72EB-AD5A0F83C98D}"/>
              </a:ext>
            </a:extLst>
          </p:cNvPr>
          <p:cNvSpPr txBox="1"/>
          <p:nvPr/>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05C5D271-84AB-2102-DCC3-10A93AD2A2A8}"/>
              </a:ext>
            </a:extLst>
          </p:cNvPr>
          <p:cNvSpPr/>
          <p:nvPr/>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2" name="Image 1">
            <a:extLst>
              <a:ext uri="{FF2B5EF4-FFF2-40B4-BE49-F238E27FC236}">
                <a16:creationId xmlns:a16="http://schemas.microsoft.com/office/drawing/2014/main" id="{4D8ADC0E-8045-0916-70D1-9009A355ABD0}"/>
              </a:ext>
            </a:extLst>
          </p:cNvPr>
          <p:cNvPicPr>
            <a:picLocks noChangeAspect="1"/>
          </p:cNvPicPr>
          <p:nvPr/>
        </p:nvPicPr>
        <p:blipFill>
          <a:blip r:embed="rId2"/>
          <a:stretch>
            <a:fillRect/>
          </a:stretch>
        </p:blipFill>
        <p:spPr>
          <a:xfrm>
            <a:off x="6828377" y="2048373"/>
            <a:ext cx="4755739" cy="2833731"/>
          </a:xfrm>
          <a:prstGeom prst="rect">
            <a:avLst/>
          </a:prstGeom>
        </p:spPr>
      </p:pic>
      <p:sp>
        <p:nvSpPr>
          <p:cNvPr id="6" name="ZoneTexte 5">
            <a:extLst>
              <a:ext uri="{FF2B5EF4-FFF2-40B4-BE49-F238E27FC236}">
                <a16:creationId xmlns:a16="http://schemas.microsoft.com/office/drawing/2014/main" id="{7B77E872-DE5D-B944-0011-C6C29CFD42DF}"/>
              </a:ext>
            </a:extLst>
          </p:cNvPr>
          <p:cNvSpPr txBox="1"/>
          <p:nvPr/>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7" name="Ellipse 6">
            <a:extLst>
              <a:ext uri="{FF2B5EF4-FFF2-40B4-BE49-F238E27FC236}">
                <a16:creationId xmlns:a16="http://schemas.microsoft.com/office/drawing/2014/main" id="{851FFD40-49FC-76C9-4F2F-C65ED2D2CFA4}"/>
              </a:ext>
            </a:extLst>
          </p:cNvPr>
          <p:cNvSpPr/>
          <p:nvPr/>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8" name="Image 7">
            <a:extLst>
              <a:ext uri="{FF2B5EF4-FFF2-40B4-BE49-F238E27FC236}">
                <a16:creationId xmlns:a16="http://schemas.microsoft.com/office/drawing/2014/main" id="{DD540497-DE9C-5594-32C0-177863998D47}"/>
              </a:ext>
            </a:extLst>
          </p:cNvPr>
          <p:cNvPicPr>
            <a:picLocks noChangeAspect="1"/>
          </p:cNvPicPr>
          <p:nvPr/>
        </p:nvPicPr>
        <p:blipFill>
          <a:blip r:embed="rId2"/>
          <a:stretch>
            <a:fillRect/>
          </a:stretch>
        </p:blipFill>
        <p:spPr>
          <a:xfrm>
            <a:off x="6828377" y="2048373"/>
            <a:ext cx="4755739" cy="2833731"/>
          </a:xfrm>
          <a:prstGeom prst="rect">
            <a:avLst/>
          </a:prstGeom>
        </p:spPr>
      </p:pic>
      <p:sp>
        <p:nvSpPr>
          <p:cNvPr id="10" name="ZoneTexte 9">
            <a:extLst>
              <a:ext uri="{FF2B5EF4-FFF2-40B4-BE49-F238E27FC236}">
                <a16:creationId xmlns:a16="http://schemas.microsoft.com/office/drawing/2014/main" id="{F4384C38-A25E-F54A-0FF3-BC9C7025A821}"/>
              </a:ext>
            </a:extLst>
          </p:cNvPr>
          <p:cNvSpPr txBox="1"/>
          <p:nvPr/>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11" name="Ellipse 10">
            <a:extLst>
              <a:ext uri="{FF2B5EF4-FFF2-40B4-BE49-F238E27FC236}">
                <a16:creationId xmlns:a16="http://schemas.microsoft.com/office/drawing/2014/main" id="{677D3E30-BA31-2B7D-49C5-C3D9F1AD3381}"/>
              </a:ext>
            </a:extLst>
          </p:cNvPr>
          <p:cNvSpPr/>
          <p:nvPr/>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2" name="Image 11">
            <a:extLst>
              <a:ext uri="{FF2B5EF4-FFF2-40B4-BE49-F238E27FC236}">
                <a16:creationId xmlns:a16="http://schemas.microsoft.com/office/drawing/2014/main" id="{2952FFE1-C5F8-20AC-929D-572704A03DA4}"/>
              </a:ext>
            </a:extLst>
          </p:cNvPr>
          <p:cNvPicPr>
            <a:picLocks noChangeAspect="1"/>
          </p:cNvPicPr>
          <p:nvPr userDrawn="1"/>
        </p:nvPicPr>
        <p:blipFill>
          <a:blip r:embed="rId2"/>
          <a:stretch>
            <a:fillRect/>
          </a:stretch>
        </p:blipFill>
        <p:spPr>
          <a:xfrm>
            <a:off x="6828377" y="2048373"/>
            <a:ext cx="4755739" cy="2833731"/>
          </a:xfrm>
          <a:prstGeom prst="rect">
            <a:avLst/>
          </a:prstGeom>
        </p:spPr>
      </p:pic>
      <p:sp>
        <p:nvSpPr>
          <p:cNvPr id="13" name="ZoneTexte 12">
            <a:extLst>
              <a:ext uri="{FF2B5EF4-FFF2-40B4-BE49-F238E27FC236}">
                <a16:creationId xmlns:a16="http://schemas.microsoft.com/office/drawing/2014/main" id="{EAC53F40-C642-EBAC-1041-2A730C7C0FCA}"/>
              </a:ext>
            </a:extLst>
          </p:cNvPr>
          <p:cNvSpPr txBox="1"/>
          <p:nvPr userDrawn="1"/>
        </p:nvSpPr>
        <p:spPr>
          <a:xfrm>
            <a:off x="874713" y="584156"/>
            <a:ext cx="290040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Graphiques</a:t>
            </a:r>
            <a:endParaRPr lang="fr-FR" sz="3400" b="0" i="0" kern="1200" noProof="0" dirty="0">
              <a:solidFill>
                <a:schemeClr val="accent1"/>
              </a:solidFill>
              <a:latin typeface="Trade Gothic Inline" panose="020B0504030203020204" pitchFamily="34" charset="0"/>
              <a:ea typeface="+mj-ea"/>
              <a:cs typeface="+mn-cs"/>
            </a:endParaRPr>
          </a:p>
        </p:txBody>
      </p:sp>
      <p:sp>
        <p:nvSpPr>
          <p:cNvPr id="14" name="Ellipse 13">
            <a:extLst>
              <a:ext uri="{FF2B5EF4-FFF2-40B4-BE49-F238E27FC236}">
                <a16:creationId xmlns:a16="http://schemas.microsoft.com/office/drawing/2014/main" id="{656E916E-9444-4774-4080-807B0F52CFD4}"/>
              </a:ext>
            </a:extLst>
          </p:cNvPr>
          <p:cNvSpPr/>
          <p:nvPr userDrawn="1"/>
        </p:nvSpPr>
        <p:spPr>
          <a:xfrm>
            <a:off x="10786025" y="1833185"/>
            <a:ext cx="798091" cy="1886917"/>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16104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EMENTO Présentateurs/Intervenant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708604"/>
            <a:ext cx="4332287" cy="3108543"/>
          </a:xfrm>
          <a:prstGeom prst="rect">
            <a:avLst/>
          </a:prstGeom>
          <a:noFill/>
        </p:spPr>
        <p:txBody>
          <a:bodyPr wrap="square">
            <a:spAutoFit/>
          </a:bodyPr>
          <a:lstStyle/>
          <a:p>
            <a:pPr lvl="0"/>
            <a:r>
              <a:rPr lang="fr-FR" sz="1400" dirty="0"/>
              <a:t>Pour insérer une photo (facultatif) il suffit de cliquer au centre du rond.</a:t>
            </a:r>
            <a:br>
              <a:rPr lang="fr-FR" sz="1400" dirty="0"/>
            </a:br>
            <a:r>
              <a:rPr lang="fr-FR" sz="1400" dirty="0"/>
              <a:t>La photo est automatiquement reformatée en rond.</a:t>
            </a:r>
            <a:br>
              <a:rPr lang="fr-FR" sz="1400" dirty="0"/>
            </a:br>
            <a:endParaRPr lang="fr-F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Vous pouvez double cliquer sur l’image (les ronds des poignées doivent apparaitre) puis utiliser l’outil Rogner pour l’ajuster en la déplaçant (en la glissant déposant) ou en agrandissant l’image (en tirant sur une  des 4 poignées rondes)</a:t>
            </a:r>
          </a:p>
          <a:p>
            <a:pPr lvl="0"/>
            <a:endParaRPr lang="fr-FR" sz="1400" dirty="0"/>
          </a:p>
          <a:p>
            <a:pPr lvl="0"/>
            <a:r>
              <a:rPr lang="fr-FR" sz="1400" dirty="0"/>
              <a:t>S’il n’y a qu’un seul intervenant (ou 3), supprimez le 2</a:t>
            </a:r>
            <a:r>
              <a:rPr lang="fr-FR" sz="1400" baseline="30000" dirty="0"/>
              <a:t>e</a:t>
            </a:r>
            <a:r>
              <a:rPr lang="fr-FR" sz="1400" dirty="0"/>
              <a:t> ensemble d’espaces réservés (de la ligne inférieure) et recentrez au milieu de la diapositive celui qui reste.</a:t>
            </a:r>
          </a:p>
        </p:txBody>
      </p:sp>
      <p:sp>
        <p:nvSpPr>
          <p:cNvPr id="3" name="ZoneTexte 2">
            <a:extLst>
              <a:ext uri="{FF2B5EF4-FFF2-40B4-BE49-F238E27FC236}">
                <a16:creationId xmlns:a16="http://schemas.microsoft.com/office/drawing/2014/main" id="{CBF5213D-79EA-1FBB-1C57-C06592C12A04}"/>
              </a:ext>
            </a:extLst>
          </p:cNvPr>
          <p:cNvSpPr txBox="1"/>
          <p:nvPr/>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5" name="Image 4">
            <a:extLst>
              <a:ext uri="{FF2B5EF4-FFF2-40B4-BE49-F238E27FC236}">
                <a16:creationId xmlns:a16="http://schemas.microsoft.com/office/drawing/2014/main" id="{BBFBB144-F391-7FA4-2D51-5DE49E1A76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7" name="Ellipse 6">
            <a:extLst>
              <a:ext uri="{FF2B5EF4-FFF2-40B4-BE49-F238E27FC236}">
                <a16:creationId xmlns:a16="http://schemas.microsoft.com/office/drawing/2014/main" id="{FF7568C7-6885-19C6-3CD6-A8948AB4AB84}"/>
              </a:ext>
            </a:extLst>
          </p:cNvPr>
          <p:cNvSpPr/>
          <p:nvPr/>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Ellipse 7">
            <a:extLst>
              <a:ext uri="{FF2B5EF4-FFF2-40B4-BE49-F238E27FC236}">
                <a16:creationId xmlns:a16="http://schemas.microsoft.com/office/drawing/2014/main" id="{3DA47497-8F92-BC78-6AF1-7C289A3F8DBA}"/>
              </a:ext>
            </a:extLst>
          </p:cNvPr>
          <p:cNvSpPr/>
          <p:nvPr/>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F49A9803-E6D7-370F-F7B7-1DD70744A957}"/>
              </a:ext>
            </a:extLst>
          </p:cNvPr>
          <p:cNvSpPr txBox="1"/>
          <p:nvPr/>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4" name="Image 3">
            <a:extLst>
              <a:ext uri="{FF2B5EF4-FFF2-40B4-BE49-F238E27FC236}">
                <a16:creationId xmlns:a16="http://schemas.microsoft.com/office/drawing/2014/main" id="{0821225C-6397-CA6A-E3B4-3A3C16589E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6" name="Ellipse 5">
            <a:extLst>
              <a:ext uri="{FF2B5EF4-FFF2-40B4-BE49-F238E27FC236}">
                <a16:creationId xmlns:a16="http://schemas.microsoft.com/office/drawing/2014/main" id="{4BE903EB-8954-AE1D-D05A-DA784068B71F}"/>
              </a:ext>
            </a:extLst>
          </p:cNvPr>
          <p:cNvSpPr/>
          <p:nvPr/>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0" name="Ellipse 9">
            <a:extLst>
              <a:ext uri="{FF2B5EF4-FFF2-40B4-BE49-F238E27FC236}">
                <a16:creationId xmlns:a16="http://schemas.microsoft.com/office/drawing/2014/main" id="{789664FF-1D28-F5CD-88BB-C26983456F35}"/>
              </a:ext>
            </a:extLst>
          </p:cNvPr>
          <p:cNvSpPr/>
          <p:nvPr/>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ZoneTexte 10">
            <a:extLst>
              <a:ext uri="{FF2B5EF4-FFF2-40B4-BE49-F238E27FC236}">
                <a16:creationId xmlns:a16="http://schemas.microsoft.com/office/drawing/2014/main" id="{9A5D7180-CF9C-643B-F0F8-753DD6A2A12A}"/>
              </a:ext>
            </a:extLst>
          </p:cNvPr>
          <p:cNvSpPr txBox="1"/>
          <p:nvPr/>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2" name="Image 11">
            <a:extLst>
              <a:ext uri="{FF2B5EF4-FFF2-40B4-BE49-F238E27FC236}">
                <a16:creationId xmlns:a16="http://schemas.microsoft.com/office/drawing/2014/main" id="{F3C92B8A-4CBA-8734-7333-BF78CFAC01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13" name="Ellipse 12">
            <a:extLst>
              <a:ext uri="{FF2B5EF4-FFF2-40B4-BE49-F238E27FC236}">
                <a16:creationId xmlns:a16="http://schemas.microsoft.com/office/drawing/2014/main" id="{6B61FF07-B580-05D8-4984-FAA5AD2AC761}"/>
              </a:ext>
            </a:extLst>
          </p:cNvPr>
          <p:cNvSpPr/>
          <p:nvPr/>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4" name="Ellipse 13">
            <a:extLst>
              <a:ext uri="{FF2B5EF4-FFF2-40B4-BE49-F238E27FC236}">
                <a16:creationId xmlns:a16="http://schemas.microsoft.com/office/drawing/2014/main" id="{3851BBC6-FC1B-7B51-DB6F-D97A826589FA}"/>
              </a:ext>
            </a:extLst>
          </p:cNvPr>
          <p:cNvSpPr/>
          <p:nvPr/>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ZoneTexte 14">
            <a:extLst>
              <a:ext uri="{FF2B5EF4-FFF2-40B4-BE49-F238E27FC236}">
                <a16:creationId xmlns:a16="http://schemas.microsoft.com/office/drawing/2014/main" id="{9AC0635F-E0DB-1E48-8D54-046C8A0DBEDE}"/>
              </a:ext>
            </a:extLst>
          </p:cNvPr>
          <p:cNvSpPr txBox="1"/>
          <p:nvPr userDrawn="1"/>
        </p:nvSpPr>
        <p:spPr>
          <a:xfrm>
            <a:off x="874713" y="584156"/>
            <a:ext cx="685796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Présentateurs/intervenants</a:t>
            </a:r>
            <a:endParaRPr lang="fr-FR" sz="3400" b="0" i="0" kern="1200" noProof="0" dirty="0">
              <a:solidFill>
                <a:schemeClr val="accent1"/>
              </a:solidFill>
              <a:latin typeface="Trade Gothic Inline" panose="020B0504030203020204" pitchFamily="34" charset="0"/>
              <a:ea typeface="+mj-ea"/>
              <a:cs typeface="+mn-cs"/>
            </a:endParaRPr>
          </a:p>
        </p:txBody>
      </p:sp>
      <p:pic>
        <p:nvPicPr>
          <p:cNvPr id="16" name="Image 15">
            <a:extLst>
              <a:ext uri="{FF2B5EF4-FFF2-40B4-BE49-F238E27FC236}">
                <a16:creationId xmlns:a16="http://schemas.microsoft.com/office/drawing/2014/main" id="{70E776C3-3C7B-6999-AB76-F961189184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27150" y="1714500"/>
            <a:ext cx="5890137" cy="3429000"/>
          </a:xfrm>
          <a:prstGeom prst="rect">
            <a:avLst/>
          </a:prstGeom>
        </p:spPr>
      </p:pic>
      <p:sp>
        <p:nvSpPr>
          <p:cNvPr id="17" name="Ellipse 16">
            <a:extLst>
              <a:ext uri="{FF2B5EF4-FFF2-40B4-BE49-F238E27FC236}">
                <a16:creationId xmlns:a16="http://schemas.microsoft.com/office/drawing/2014/main" id="{D60A58A9-8696-3671-4747-58AE5A963F0A}"/>
              </a:ext>
            </a:extLst>
          </p:cNvPr>
          <p:cNvSpPr/>
          <p:nvPr userDrawn="1"/>
        </p:nvSpPr>
        <p:spPr>
          <a:xfrm>
            <a:off x="10786026" y="1833186"/>
            <a:ext cx="456282" cy="74638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8" name="Ellipse 17">
            <a:extLst>
              <a:ext uri="{FF2B5EF4-FFF2-40B4-BE49-F238E27FC236}">
                <a16:creationId xmlns:a16="http://schemas.microsoft.com/office/drawing/2014/main" id="{F21CAB96-3913-E151-7EC9-9CEDF0CBA192}"/>
              </a:ext>
            </a:extLst>
          </p:cNvPr>
          <p:cNvSpPr/>
          <p:nvPr userDrawn="1"/>
        </p:nvSpPr>
        <p:spPr>
          <a:xfrm>
            <a:off x="6876612" y="4581626"/>
            <a:ext cx="438587" cy="41892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98248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EMENTO Changement d'image">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349417" cy="2062103"/>
          </a:xfrm>
          <a:prstGeom prst="rect">
            <a:avLst/>
          </a:prstGeom>
          <a:noFill/>
        </p:spPr>
        <p:txBody>
          <a:bodyPr wrap="square">
            <a:spAutoFit/>
          </a:bodyPr>
          <a:lstStyle/>
          <a:p>
            <a:pPr lvl="0"/>
            <a:r>
              <a:rPr lang="fr-FR" sz="1600" dirty="0"/>
              <a:t>Si vous devez remplacer une image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Double cliquez sur l’image (les ronds des poignées doivent apparaitre)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cs typeface="+mn-cs"/>
              </a:rPr>
              <a:t>Puis cliquez sur l’outil Changer d’image depuis le presse papiers par exemple si vous avez copié une image depuis un autre document ou une image (libre de droits) sur le Web (ou Clic droit &gt; Changer d’image)</a:t>
            </a:r>
          </a:p>
        </p:txBody>
      </p:sp>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8" name="Image 7">
            <a:extLst>
              <a:ext uri="{FF2B5EF4-FFF2-40B4-BE49-F238E27FC236}">
                <a16:creationId xmlns:a16="http://schemas.microsoft.com/office/drawing/2014/main" id="{84D40207-9BFA-76D4-C12F-8C0DDC8639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6" name="Ellipse 5">
            <a:extLst>
              <a:ext uri="{FF2B5EF4-FFF2-40B4-BE49-F238E27FC236}">
                <a16:creationId xmlns:a16="http://schemas.microsoft.com/office/drawing/2014/main" id="{36BDD2D1-CF2E-9F1F-E69B-16523467CB55}"/>
              </a:ext>
            </a:extLst>
          </p:cNvPr>
          <p:cNvSpPr/>
          <p:nvPr/>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C700A2C0-9D07-5BB8-CAAA-BE1045E865A0}"/>
              </a:ext>
            </a:extLst>
          </p:cNvPr>
          <p:cNvSpPr txBox="1"/>
          <p:nvPr/>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3" name="Image 2">
            <a:extLst>
              <a:ext uri="{FF2B5EF4-FFF2-40B4-BE49-F238E27FC236}">
                <a16:creationId xmlns:a16="http://schemas.microsoft.com/office/drawing/2014/main" id="{6D53F43A-AC14-AAB0-5395-D39BA2AD6FD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5" name="Ellipse 4">
            <a:extLst>
              <a:ext uri="{FF2B5EF4-FFF2-40B4-BE49-F238E27FC236}">
                <a16:creationId xmlns:a16="http://schemas.microsoft.com/office/drawing/2014/main" id="{80157861-5D05-4B53-927E-46082377E7B8}"/>
              </a:ext>
            </a:extLst>
          </p:cNvPr>
          <p:cNvSpPr/>
          <p:nvPr/>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ZoneTexte 6">
            <a:extLst>
              <a:ext uri="{FF2B5EF4-FFF2-40B4-BE49-F238E27FC236}">
                <a16:creationId xmlns:a16="http://schemas.microsoft.com/office/drawing/2014/main" id="{BB98A759-392A-6C05-B429-2ACD62132240}"/>
              </a:ext>
            </a:extLst>
          </p:cNvPr>
          <p:cNvSpPr txBox="1"/>
          <p:nvPr/>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0" name="Image 9">
            <a:extLst>
              <a:ext uri="{FF2B5EF4-FFF2-40B4-BE49-F238E27FC236}">
                <a16:creationId xmlns:a16="http://schemas.microsoft.com/office/drawing/2014/main" id="{A2798F0C-B7BA-8128-F510-D2AB79CBBDF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11" name="Ellipse 10">
            <a:extLst>
              <a:ext uri="{FF2B5EF4-FFF2-40B4-BE49-F238E27FC236}">
                <a16:creationId xmlns:a16="http://schemas.microsoft.com/office/drawing/2014/main" id="{928D4865-D0EF-12EE-0226-2B15DB3CA1A7}"/>
              </a:ext>
            </a:extLst>
          </p:cNvPr>
          <p:cNvSpPr/>
          <p:nvPr/>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ZoneTexte 11">
            <a:extLst>
              <a:ext uri="{FF2B5EF4-FFF2-40B4-BE49-F238E27FC236}">
                <a16:creationId xmlns:a16="http://schemas.microsoft.com/office/drawing/2014/main" id="{DDCE4DF4-B3AB-24F5-EA57-EC79BEF819AF}"/>
              </a:ext>
            </a:extLst>
          </p:cNvPr>
          <p:cNvSpPr txBox="1"/>
          <p:nvPr userDrawn="1"/>
        </p:nvSpPr>
        <p:spPr>
          <a:xfrm>
            <a:off x="874713" y="584156"/>
            <a:ext cx="499200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Changement d’image</a:t>
            </a:r>
            <a:endParaRPr lang="fr-FR" sz="3400" b="0" i="0" kern="1200" noProof="0" dirty="0">
              <a:solidFill>
                <a:schemeClr val="accent1"/>
              </a:solidFill>
              <a:latin typeface="Trade Gothic Inline" panose="020B0504030203020204" pitchFamily="34" charset="0"/>
              <a:ea typeface="+mj-ea"/>
              <a:cs typeface="+mn-cs"/>
            </a:endParaRPr>
          </a:p>
        </p:txBody>
      </p:sp>
      <p:pic>
        <p:nvPicPr>
          <p:cNvPr id="13" name="Image 12">
            <a:extLst>
              <a:ext uri="{FF2B5EF4-FFF2-40B4-BE49-F238E27FC236}">
                <a16:creationId xmlns:a16="http://schemas.microsoft.com/office/drawing/2014/main" id="{0667ECF2-63FD-EE49-6526-FCA4CC5D9A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96388" y="1681017"/>
            <a:ext cx="7221404" cy="4189694"/>
          </a:xfrm>
          <a:prstGeom prst="rect">
            <a:avLst/>
          </a:prstGeom>
        </p:spPr>
      </p:pic>
      <p:sp>
        <p:nvSpPr>
          <p:cNvPr id="14" name="Ellipse 13">
            <a:extLst>
              <a:ext uri="{FF2B5EF4-FFF2-40B4-BE49-F238E27FC236}">
                <a16:creationId xmlns:a16="http://schemas.microsoft.com/office/drawing/2014/main" id="{582A370B-98A4-93FA-348C-F3F651CA1285}"/>
              </a:ext>
            </a:extLst>
          </p:cNvPr>
          <p:cNvSpPr/>
          <p:nvPr userDrawn="1"/>
        </p:nvSpPr>
        <p:spPr>
          <a:xfrm>
            <a:off x="4784624" y="2117035"/>
            <a:ext cx="522872" cy="28823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36221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EMENTO Ajustement d'image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C7173EF-0C3C-3DCE-3D2A-9E0EEF4066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349417" cy="2554545"/>
          </a:xfrm>
          <a:prstGeom prst="rect">
            <a:avLst/>
          </a:prstGeom>
          <a:noFill/>
        </p:spPr>
        <p:txBody>
          <a:bodyPr wrap="square">
            <a:spAutoFit/>
          </a:bodyPr>
          <a:lstStyle/>
          <a:p>
            <a:pPr lvl="0"/>
            <a:r>
              <a:rPr lang="fr-FR" sz="1600" dirty="0"/>
              <a:t>Si vous insérez ou copiez une image qui n’a pas les mêmes proportions que l’espace réservé à l’image, cette dernière sera tronquée.</a:t>
            </a:r>
          </a:p>
          <a:p>
            <a:pPr lvl="0"/>
            <a:endParaRPr lang="fr-FR"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Pour corriger cela, il faut double cliquer sur l’image (les ronds des poignées doivent apparaitre)</a:t>
            </a:r>
          </a:p>
          <a:p>
            <a:pPr lvl="0"/>
            <a:r>
              <a:rPr lang="fr-FR" sz="1600" dirty="0"/>
              <a:t> pour faire apparaitre l’outil de rognage et choisir Ajuster</a:t>
            </a:r>
          </a:p>
        </p:txBody>
      </p:sp>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6" name="Ellipse 5">
            <a:extLst>
              <a:ext uri="{FF2B5EF4-FFF2-40B4-BE49-F238E27FC236}">
                <a16:creationId xmlns:a16="http://schemas.microsoft.com/office/drawing/2014/main" id="{36BDD2D1-CF2E-9F1F-E69B-16523467CB55}"/>
              </a:ext>
            </a:extLst>
          </p:cNvPr>
          <p:cNvSpPr/>
          <p:nvPr/>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2" name="Image 11">
            <a:extLst>
              <a:ext uri="{FF2B5EF4-FFF2-40B4-BE49-F238E27FC236}">
                <a16:creationId xmlns:a16="http://schemas.microsoft.com/office/drawing/2014/main" id="{F791F9FA-C92B-8B96-3A7F-1CC39B68AD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pic>
        <p:nvPicPr>
          <p:cNvPr id="2" name="Image 1">
            <a:extLst>
              <a:ext uri="{FF2B5EF4-FFF2-40B4-BE49-F238E27FC236}">
                <a16:creationId xmlns:a16="http://schemas.microsoft.com/office/drawing/2014/main" id="{8C36A50C-4114-824E-2DDF-C5837F38EA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3" name="ZoneTexte 2">
            <a:extLst>
              <a:ext uri="{FF2B5EF4-FFF2-40B4-BE49-F238E27FC236}">
                <a16:creationId xmlns:a16="http://schemas.microsoft.com/office/drawing/2014/main" id="{76FE39E2-6E3C-24F4-5635-24F6A78FD9A1}"/>
              </a:ext>
            </a:extLst>
          </p:cNvPr>
          <p:cNvSpPr txBox="1"/>
          <p:nvPr/>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0D34426B-82E6-0007-CBE0-A7393E750124}"/>
              </a:ext>
            </a:extLst>
          </p:cNvPr>
          <p:cNvSpPr/>
          <p:nvPr/>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8" name="Image 7">
            <a:extLst>
              <a:ext uri="{FF2B5EF4-FFF2-40B4-BE49-F238E27FC236}">
                <a16:creationId xmlns:a16="http://schemas.microsoft.com/office/drawing/2014/main" id="{167075B6-BB32-FDBA-944D-B68FDFF6C7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pic>
        <p:nvPicPr>
          <p:cNvPr id="10" name="Image 9">
            <a:extLst>
              <a:ext uri="{FF2B5EF4-FFF2-40B4-BE49-F238E27FC236}">
                <a16:creationId xmlns:a16="http://schemas.microsoft.com/office/drawing/2014/main" id="{18E9899A-9512-DD1C-CE06-D0A6720013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11" name="ZoneTexte 10">
            <a:extLst>
              <a:ext uri="{FF2B5EF4-FFF2-40B4-BE49-F238E27FC236}">
                <a16:creationId xmlns:a16="http://schemas.microsoft.com/office/drawing/2014/main" id="{AC890C0E-1F98-0205-0EA4-288B5A51AFFF}"/>
              </a:ext>
            </a:extLst>
          </p:cNvPr>
          <p:cNvSpPr txBox="1"/>
          <p:nvPr/>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13" name="Ellipse 12">
            <a:extLst>
              <a:ext uri="{FF2B5EF4-FFF2-40B4-BE49-F238E27FC236}">
                <a16:creationId xmlns:a16="http://schemas.microsoft.com/office/drawing/2014/main" id="{DDA6465F-0913-5762-33AD-778F3054C595}"/>
              </a:ext>
            </a:extLst>
          </p:cNvPr>
          <p:cNvSpPr/>
          <p:nvPr/>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4" name="Image 13">
            <a:extLst>
              <a:ext uri="{FF2B5EF4-FFF2-40B4-BE49-F238E27FC236}">
                <a16:creationId xmlns:a16="http://schemas.microsoft.com/office/drawing/2014/main" id="{F0A1488E-474C-FE2F-E55C-1084B88AC3B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pic>
        <p:nvPicPr>
          <p:cNvPr id="15" name="Image 14">
            <a:extLst>
              <a:ext uri="{FF2B5EF4-FFF2-40B4-BE49-F238E27FC236}">
                <a16:creationId xmlns:a16="http://schemas.microsoft.com/office/drawing/2014/main" id="{E936BA45-69F3-0753-3EC0-ADE8C85BC1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29278" y="1562497"/>
            <a:ext cx="4065878" cy="3306728"/>
          </a:xfrm>
          <a:prstGeom prst="rect">
            <a:avLst/>
          </a:prstGeom>
        </p:spPr>
      </p:pic>
      <p:sp>
        <p:nvSpPr>
          <p:cNvPr id="16" name="ZoneTexte 15">
            <a:extLst>
              <a:ext uri="{FF2B5EF4-FFF2-40B4-BE49-F238E27FC236}">
                <a16:creationId xmlns:a16="http://schemas.microsoft.com/office/drawing/2014/main" id="{D400C3B3-253B-DA84-09E4-4D90AEF57843}"/>
              </a:ext>
            </a:extLst>
          </p:cNvPr>
          <p:cNvSpPr txBox="1"/>
          <p:nvPr userDrawn="1"/>
        </p:nvSpPr>
        <p:spPr>
          <a:xfrm>
            <a:off x="874713" y="584156"/>
            <a:ext cx="5017399"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ajustement d’images</a:t>
            </a:r>
            <a:endParaRPr lang="fr-FR" sz="3400" b="0" i="0" kern="1200" noProof="0" dirty="0">
              <a:solidFill>
                <a:schemeClr val="accent1"/>
              </a:solidFill>
              <a:latin typeface="Trade Gothic Inline" panose="020B0504030203020204" pitchFamily="34" charset="0"/>
              <a:ea typeface="+mj-ea"/>
              <a:cs typeface="+mn-cs"/>
            </a:endParaRPr>
          </a:p>
        </p:txBody>
      </p:sp>
      <p:sp>
        <p:nvSpPr>
          <p:cNvPr id="17" name="Ellipse 16">
            <a:extLst>
              <a:ext uri="{FF2B5EF4-FFF2-40B4-BE49-F238E27FC236}">
                <a16:creationId xmlns:a16="http://schemas.microsoft.com/office/drawing/2014/main" id="{C6334C76-495B-17C4-9799-FF655FDD0DF1}"/>
              </a:ext>
            </a:extLst>
          </p:cNvPr>
          <p:cNvSpPr/>
          <p:nvPr userDrawn="1"/>
        </p:nvSpPr>
        <p:spPr>
          <a:xfrm>
            <a:off x="7978291" y="3100114"/>
            <a:ext cx="1069549" cy="23149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8" name="Image 17">
            <a:extLst>
              <a:ext uri="{FF2B5EF4-FFF2-40B4-BE49-F238E27FC236}">
                <a16:creationId xmlns:a16="http://schemas.microsoft.com/office/drawing/2014/main" id="{DF1D35C6-8B07-CF6F-AC36-6619EF39C7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441721" y="3429000"/>
            <a:ext cx="3019992" cy="2492722"/>
          </a:xfrm>
          <a:prstGeom prst="rect">
            <a:avLst/>
          </a:prstGeom>
        </p:spPr>
      </p:pic>
    </p:spTree>
    <p:extLst>
      <p:ext uri="{BB962C8B-B14F-4D97-AF65-F5344CB8AC3E}">
        <p14:creationId xmlns:p14="http://schemas.microsoft.com/office/powerpoint/2010/main" val="197161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EMENTO Compression des photo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646498" cy="1600438"/>
          </a:xfrm>
          <a:prstGeom prst="rect">
            <a:avLst/>
          </a:prstGeom>
          <a:noFill/>
        </p:spPr>
        <p:txBody>
          <a:bodyPr wrap="square">
            <a:spAutoFit/>
          </a:bodyPr>
          <a:lstStyle/>
          <a:p>
            <a:pPr lvl="0"/>
            <a:r>
              <a:rPr lang="fr-FR" sz="1400" dirty="0"/>
              <a:t>Pour réduire considérablement la taille du fichier, on peut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 double cliquer » sur une des images puis choisir l’outil « Compresser les images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Décocher « Appliquer à l’image sélectionnée uniquement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Sélectionner Web ou Courrier.</a:t>
            </a:r>
          </a:p>
        </p:txBody>
      </p:sp>
      <p:pic>
        <p:nvPicPr>
          <p:cNvPr id="3" name="Image 2">
            <a:extLst>
              <a:ext uri="{FF2B5EF4-FFF2-40B4-BE49-F238E27FC236}">
                <a16:creationId xmlns:a16="http://schemas.microsoft.com/office/drawing/2014/main" id="{3B56707A-4C7E-4154-7689-8EC02471C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24400" y="1681017"/>
            <a:ext cx="6592887" cy="3495965"/>
          </a:xfrm>
          <a:prstGeom prst="rect">
            <a:avLst/>
          </a:prstGeom>
        </p:spPr>
      </p:pic>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4FE2721E-87C7-4CEA-0668-D2BC7AA88C37}"/>
              </a:ext>
            </a:extLst>
          </p:cNvPr>
          <p:cNvSpPr/>
          <p:nvPr/>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AD9EB932-79F4-7A3F-BEA6-7E1D191A74DC}"/>
              </a:ext>
            </a:extLst>
          </p:cNvPr>
          <p:cNvSpPr txBox="1"/>
          <p:nvPr/>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6" name="Ellipse 5">
            <a:extLst>
              <a:ext uri="{FF2B5EF4-FFF2-40B4-BE49-F238E27FC236}">
                <a16:creationId xmlns:a16="http://schemas.microsoft.com/office/drawing/2014/main" id="{C4A5E53F-3E4F-CE0B-7CD0-4B46BF442DA3}"/>
              </a:ext>
            </a:extLst>
          </p:cNvPr>
          <p:cNvSpPr/>
          <p:nvPr/>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ZoneTexte 6">
            <a:extLst>
              <a:ext uri="{FF2B5EF4-FFF2-40B4-BE49-F238E27FC236}">
                <a16:creationId xmlns:a16="http://schemas.microsoft.com/office/drawing/2014/main" id="{965C0237-2877-A412-73F5-31C390969DBF}"/>
              </a:ext>
            </a:extLst>
          </p:cNvPr>
          <p:cNvSpPr txBox="1"/>
          <p:nvPr/>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8" name="Ellipse 7">
            <a:extLst>
              <a:ext uri="{FF2B5EF4-FFF2-40B4-BE49-F238E27FC236}">
                <a16:creationId xmlns:a16="http://schemas.microsoft.com/office/drawing/2014/main" id="{99EE1E40-38CC-FA77-AEF1-8002122A9BA1}"/>
              </a:ext>
            </a:extLst>
          </p:cNvPr>
          <p:cNvSpPr/>
          <p:nvPr/>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0" name="ZoneTexte 9">
            <a:extLst>
              <a:ext uri="{FF2B5EF4-FFF2-40B4-BE49-F238E27FC236}">
                <a16:creationId xmlns:a16="http://schemas.microsoft.com/office/drawing/2014/main" id="{7A6DFDD6-155A-90F1-4C35-4C8F344FF9FF}"/>
              </a:ext>
            </a:extLst>
          </p:cNvPr>
          <p:cNvSpPr txBox="1"/>
          <p:nvPr userDrawn="1"/>
        </p:nvSpPr>
        <p:spPr>
          <a:xfrm>
            <a:off x="874713" y="584156"/>
            <a:ext cx="599439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COMPRESSION DES PHOTOS</a:t>
            </a:r>
            <a:endParaRPr lang="fr-FR" sz="3400" b="0" i="0" kern="1200" noProof="0" dirty="0">
              <a:solidFill>
                <a:schemeClr val="accent1"/>
              </a:solidFill>
              <a:latin typeface="Trade Gothic Inline" panose="020B0504030203020204" pitchFamily="34" charset="0"/>
              <a:ea typeface="+mj-ea"/>
              <a:cs typeface="+mn-cs"/>
            </a:endParaRPr>
          </a:p>
        </p:txBody>
      </p:sp>
      <p:sp>
        <p:nvSpPr>
          <p:cNvPr id="11" name="Ellipse 10">
            <a:extLst>
              <a:ext uri="{FF2B5EF4-FFF2-40B4-BE49-F238E27FC236}">
                <a16:creationId xmlns:a16="http://schemas.microsoft.com/office/drawing/2014/main" id="{30C29788-18B4-58B8-CEF8-B7EA19182E45}"/>
              </a:ext>
            </a:extLst>
          </p:cNvPr>
          <p:cNvSpPr/>
          <p:nvPr userDrawn="1"/>
        </p:nvSpPr>
        <p:spPr>
          <a:xfrm>
            <a:off x="6096000" y="1799923"/>
            <a:ext cx="1106058" cy="2406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38673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uverture ABJ">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23528"/>
            <a:ext cx="12192000" cy="6881528"/>
          </a:xfrm>
          <a:prstGeom prst="rect">
            <a:avLst/>
          </a:prstGeom>
          <a:gradFill flip="none" rotWithShape="1">
            <a:gsLst>
              <a:gs pos="0">
                <a:schemeClr val="accent3">
                  <a:alpha val="85000"/>
                </a:schemeClr>
              </a:gs>
              <a:gs pos="100000">
                <a:schemeClr val="accent1"/>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bg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bg1"/>
                </a:solidFill>
              </a:defRPr>
            </a:lvl1pPr>
          </a:lstStyle>
          <a:p>
            <a:pPr lvl="0"/>
            <a:r>
              <a:rPr lang="fr-FR" dirty="0"/>
              <a:t>DATE ET INFOS</a:t>
            </a:r>
          </a:p>
        </p:txBody>
      </p:sp>
    </p:spTree>
    <p:extLst>
      <p:ext uri="{BB962C8B-B14F-4D97-AF65-F5344CB8AC3E}">
        <p14:creationId xmlns:p14="http://schemas.microsoft.com/office/powerpoint/2010/main" val="341759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EMENTO Réutilisation de diapositiv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81017"/>
            <a:ext cx="3755039" cy="2954655"/>
          </a:xfrm>
          <a:prstGeom prst="rect">
            <a:avLst/>
          </a:prstGeom>
          <a:noFill/>
        </p:spPr>
        <p:txBody>
          <a:bodyPr wrap="square">
            <a:spAutoFit/>
          </a:bodyPr>
          <a:lstStyle/>
          <a:p>
            <a:pPr lvl="0"/>
            <a:r>
              <a:rPr lang="fr-FR" sz="1400" dirty="0"/>
              <a:t>ACCUEIL/Diapositives « Réutiliser des diapositives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Décocher utiliser la mise en forme source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Insérer Diapositive (ou tout insérer en une fois)</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Changer la mise en page en choisissant la disposition la plus pertinente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Couper/Coller le texte si besoin de le  déplacer du bloc sous-titre à celui du texte (car si l’original était sur 2 bloc de textes le 1er se retrouvera en sous-titre)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Mettre en forme le texte avec Tab</a:t>
            </a:r>
          </a:p>
          <a:p>
            <a:pPr lvl="0"/>
            <a:endParaRPr lang="fr-FR" dirty="0"/>
          </a:p>
        </p:txBody>
      </p:sp>
      <p:pic>
        <p:nvPicPr>
          <p:cNvPr id="3" name="Image 2">
            <a:extLst>
              <a:ext uri="{FF2B5EF4-FFF2-40B4-BE49-F238E27FC236}">
                <a16:creationId xmlns:a16="http://schemas.microsoft.com/office/drawing/2014/main" id="{3B56707A-4C7E-4154-7689-8EC02471C7D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724400" y="1878876"/>
            <a:ext cx="6592887" cy="3100247"/>
          </a:xfrm>
          <a:prstGeom prst="rect">
            <a:avLst/>
          </a:prstGeom>
        </p:spPr>
      </p:pic>
      <p:sp>
        <p:nvSpPr>
          <p:cNvPr id="4" name="ZoneTexte 3">
            <a:extLst>
              <a:ext uri="{FF2B5EF4-FFF2-40B4-BE49-F238E27FC236}">
                <a16:creationId xmlns:a16="http://schemas.microsoft.com/office/drawing/2014/main" id="{45E1B240-F724-AD79-466B-5D810BC8F2CE}"/>
              </a:ext>
            </a:extLst>
          </p:cNvPr>
          <p:cNvSpPr txBox="1"/>
          <p:nvPr/>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2" name="Ellipse 1">
            <a:extLst>
              <a:ext uri="{FF2B5EF4-FFF2-40B4-BE49-F238E27FC236}">
                <a16:creationId xmlns:a16="http://schemas.microsoft.com/office/drawing/2014/main" id="{BF0FC16C-AC22-8FFF-D48C-78D6F7A62A1D}"/>
              </a:ext>
            </a:extLst>
          </p:cNvPr>
          <p:cNvSpPr/>
          <p:nvPr/>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5" name="Ellipse 4">
            <a:extLst>
              <a:ext uri="{FF2B5EF4-FFF2-40B4-BE49-F238E27FC236}">
                <a16:creationId xmlns:a16="http://schemas.microsoft.com/office/drawing/2014/main" id="{4143B911-862A-C984-6B21-B28FAA9B54BA}"/>
              </a:ext>
            </a:extLst>
          </p:cNvPr>
          <p:cNvSpPr/>
          <p:nvPr/>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6" name="Ellipse 5">
            <a:extLst>
              <a:ext uri="{FF2B5EF4-FFF2-40B4-BE49-F238E27FC236}">
                <a16:creationId xmlns:a16="http://schemas.microsoft.com/office/drawing/2014/main" id="{36BDD2D1-CF2E-9F1F-E69B-16523467CB55}"/>
              </a:ext>
            </a:extLst>
          </p:cNvPr>
          <p:cNvSpPr/>
          <p:nvPr/>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ZoneTexte 6">
            <a:extLst>
              <a:ext uri="{FF2B5EF4-FFF2-40B4-BE49-F238E27FC236}">
                <a16:creationId xmlns:a16="http://schemas.microsoft.com/office/drawing/2014/main" id="{FC6B2933-FC79-3033-A6B8-8A020D2D5F82}"/>
              </a:ext>
            </a:extLst>
          </p:cNvPr>
          <p:cNvSpPr txBox="1"/>
          <p:nvPr/>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8" name="Ellipse 7">
            <a:extLst>
              <a:ext uri="{FF2B5EF4-FFF2-40B4-BE49-F238E27FC236}">
                <a16:creationId xmlns:a16="http://schemas.microsoft.com/office/drawing/2014/main" id="{D9D12324-2C1E-A681-A936-2C7C2DD5B97B}"/>
              </a:ext>
            </a:extLst>
          </p:cNvPr>
          <p:cNvSpPr/>
          <p:nvPr/>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0" name="Ellipse 9">
            <a:extLst>
              <a:ext uri="{FF2B5EF4-FFF2-40B4-BE49-F238E27FC236}">
                <a16:creationId xmlns:a16="http://schemas.microsoft.com/office/drawing/2014/main" id="{61E1577C-3CC0-3877-BCF1-EA82590BCD13}"/>
              </a:ext>
            </a:extLst>
          </p:cNvPr>
          <p:cNvSpPr/>
          <p:nvPr/>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Ellipse 10">
            <a:extLst>
              <a:ext uri="{FF2B5EF4-FFF2-40B4-BE49-F238E27FC236}">
                <a16:creationId xmlns:a16="http://schemas.microsoft.com/office/drawing/2014/main" id="{3AEAE715-5180-CFE3-A63E-D41C4D6273C5}"/>
              </a:ext>
            </a:extLst>
          </p:cNvPr>
          <p:cNvSpPr/>
          <p:nvPr/>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ZoneTexte 11">
            <a:extLst>
              <a:ext uri="{FF2B5EF4-FFF2-40B4-BE49-F238E27FC236}">
                <a16:creationId xmlns:a16="http://schemas.microsoft.com/office/drawing/2014/main" id="{ABA494A8-22A1-6D42-68F4-B5771519F91F}"/>
              </a:ext>
            </a:extLst>
          </p:cNvPr>
          <p:cNvSpPr txBox="1"/>
          <p:nvPr/>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13" name="Ellipse 12">
            <a:extLst>
              <a:ext uri="{FF2B5EF4-FFF2-40B4-BE49-F238E27FC236}">
                <a16:creationId xmlns:a16="http://schemas.microsoft.com/office/drawing/2014/main" id="{A1C0B117-84DA-C949-E2F0-66D726500A10}"/>
              </a:ext>
            </a:extLst>
          </p:cNvPr>
          <p:cNvSpPr/>
          <p:nvPr/>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4" name="Ellipse 13">
            <a:extLst>
              <a:ext uri="{FF2B5EF4-FFF2-40B4-BE49-F238E27FC236}">
                <a16:creationId xmlns:a16="http://schemas.microsoft.com/office/drawing/2014/main" id="{FD5EA983-876E-334F-AE3E-D949B91A0814}"/>
              </a:ext>
            </a:extLst>
          </p:cNvPr>
          <p:cNvSpPr/>
          <p:nvPr/>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Ellipse 14">
            <a:extLst>
              <a:ext uri="{FF2B5EF4-FFF2-40B4-BE49-F238E27FC236}">
                <a16:creationId xmlns:a16="http://schemas.microsoft.com/office/drawing/2014/main" id="{6DA55528-1377-2153-0D3C-53E82D0813A6}"/>
              </a:ext>
            </a:extLst>
          </p:cNvPr>
          <p:cNvSpPr/>
          <p:nvPr/>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6" name="ZoneTexte 15">
            <a:extLst>
              <a:ext uri="{FF2B5EF4-FFF2-40B4-BE49-F238E27FC236}">
                <a16:creationId xmlns:a16="http://schemas.microsoft.com/office/drawing/2014/main" id="{1A9A80B9-05C6-3860-957E-6AD9EBDAA457}"/>
              </a:ext>
            </a:extLst>
          </p:cNvPr>
          <p:cNvSpPr txBox="1"/>
          <p:nvPr userDrawn="1"/>
        </p:nvSpPr>
        <p:spPr>
          <a:xfrm>
            <a:off x="874713" y="584156"/>
            <a:ext cx="6763518"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Réutilisation de diapositives</a:t>
            </a:r>
            <a:endParaRPr lang="fr-FR" sz="3400" b="0" i="0" kern="1200" noProof="0" dirty="0">
              <a:solidFill>
                <a:schemeClr val="accent1"/>
              </a:solidFill>
              <a:latin typeface="Trade Gothic Inline" panose="020B0504030203020204" pitchFamily="34" charset="0"/>
              <a:ea typeface="+mj-ea"/>
              <a:cs typeface="+mn-cs"/>
            </a:endParaRPr>
          </a:p>
        </p:txBody>
      </p:sp>
      <p:sp>
        <p:nvSpPr>
          <p:cNvPr id="17" name="Ellipse 16">
            <a:extLst>
              <a:ext uri="{FF2B5EF4-FFF2-40B4-BE49-F238E27FC236}">
                <a16:creationId xmlns:a16="http://schemas.microsoft.com/office/drawing/2014/main" id="{5522F5D7-C29C-49F4-F5F0-24FA64E426D4}"/>
              </a:ext>
            </a:extLst>
          </p:cNvPr>
          <p:cNvSpPr/>
          <p:nvPr userDrawn="1"/>
        </p:nvSpPr>
        <p:spPr>
          <a:xfrm>
            <a:off x="5548103" y="1878876"/>
            <a:ext cx="798091" cy="74559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8" name="Ellipse 17">
            <a:extLst>
              <a:ext uri="{FF2B5EF4-FFF2-40B4-BE49-F238E27FC236}">
                <a16:creationId xmlns:a16="http://schemas.microsoft.com/office/drawing/2014/main" id="{16511F79-A4AD-84A1-C56C-38BB8500AA65}"/>
              </a:ext>
            </a:extLst>
          </p:cNvPr>
          <p:cNvSpPr/>
          <p:nvPr userDrawn="1"/>
        </p:nvSpPr>
        <p:spPr>
          <a:xfrm>
            <a:off x="9487312" y="3389244"/>
            <a:ext cx="272914"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9" name="Ellipse 18">
            <a:extLst>
              <a:ext uri="{FF2B5EF4-FFF2-40B4-BE49-F238E27FC236}">
                <a16:creationId xmlns:a16="http://schemas.microsoft.com/office/drawing/2014/main" id="{0B0A8F16-5132-4E19-C001-1647AE2E29AD}"/>
              </a:ext>
            </a:extLst>
          </p:cNvPr>
          <p:cNvSpPr/>
          <p:nvPr userDrawn="1"/>
        </p:nvSpPr>
        <p:spPr>
          <a:xfrm>
            <a:off x="10534233" y="4696970"/>
            <a:ext cx="783053" cy="282153"/>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6938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EMENTO Impression">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1048884" y="1488567"/>
            <a:ext cx="4497387" cy="2677656"/>
          </a:xfrm>
          <a:prstGeom prst="rect">
            <a:avLst/>
          </a:prstGeom>
          <a:noFill/>
        </p:spPr>
        <p:txBody>
          <a:bodyPr wrap="square">
            <a:spAutoFit/>
          </a:bodyPr>
          <a:lstStyle/>
          <a:p>
            <a:pPr lvl="0"/>
            <a:r>
              <a:rPr lang="fr-FR" sz="1400" baseline="0" dirty="0"/>
              <a:t>Pour limiter la consommation de papier et d’encre en cas d’impression, vous pouvez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Définir une plage de pages à imprimer</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Imprimer des Documents de 6 diapositives par page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baseline="0" dirty="0">
                <a:solidFill>
                  <a:schemeClr val="tx1"/>
                </a:solidFill>
                <a:latin typeface="Trade Gothic Next" panose="020B0403040303020004" pitchFamily="34" charset="0"/>
                <a:ea typeface="+mn-ea"/>
              </a:rPr>
              <a:t>Imprimer en « Noir et blanc intégral » (et non juste en « Nuances de gris » pour ne pas imprimer les aplats de couleur des Couverture et Intercalaires)</a:t>
            </a:r>
          </a:p>
          <a:p>
            <a:pPr marL="285750" lvl="0" indent="-285750">
              <a:buFont typeface="Arial" panose="020B0604020202020204" pitchFamily="34" charset="0"/>
              <a:buChar char="•"/>
            </a:pPr>
            <a:endParaRPr lang="fr-FR" sz="1400" baseline="0" dirty="0"/>
          </a:p>
          <a:p>
            <a:pPr marL="0" lvl="0" indent="0">
              <a:buFont typeface="Arial" panose="020B0604020202020204" pitchFamily="34" charset="0"/>
              <a:buNone/>
            </a:pPr>
            <a:r>
              <a:rPr lang="fr-FR" sz="1400" baseline="0" dirty="0">
                <a:solidFill>
                  <a:schemeClr val="accent6"/>
                </a:solidFill>
              </a:rPr>
              <a:t>NB : Pour imprimer en couleur ou diffuser un PDF, il faut changer les dispositions des Couverture / Sommaire / Merci avec photos ou dégradés et les Intercalaires par leur version PRINT correspondantes</a:t>
            </a:r>
          </a:p>
        </p:txBody>
      </p:sp>
      <p:pic>
        <p:nvPicPr>
          <p:cNvPr id="11" name="Image 10">
            <a:extLst>
              <a:ext uri="{FF2B5EF4-FFF2-40B4-BE49-F238E27FC236}">
                <a16:creationId xmlns:a16="http://schemas.microsoft.com/office/drawing/2014/main" id="{03998770-34D4-3711-B9F3-CF8F44640B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1828" y="1488567"/>
            <a:ext cx="5570736" cy="3272044"/>
          </a:xfrm>
          <a:prstGeom prst="rect">
            <a:avLst/>
          </a:prstGeom>
        </p:spPr>
      </p:pic>
      <p:sp>
        <p:nvSpPr>
          <p:cNvPr id="3" name="ZoneTexte 2">
            <a:extLst>
              <a:ext uri="{FF2B5EF4-FFF2-40B4-BE49-F238E27FC236}">
                <a16:creationId xmlns:a16="http://schemas.microsoft.com/office/drawing/2014/main" id="{904D706B-3C60-79E6-DEE9-65A1DCA984C2}"/>
              </a:ext>
            </a:extLst>
          </p:cNvPr>
          <p:cNvSpPr txBox="1"/>
          <p:nvPr/>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0F418403-3C37-6BF8-315E-F6B69FFC2BAE}"/>
              </a:ext>
            </a:extLst>
          </p:cNvPr>
          <p:cNvSpPr/>
          <p:nvPr/>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6" name="Ellipse 5">
            <a:extLst>
              <a:ext uri="{FF2B5EF4-FFF2-40B4-BE49-F238E27FC236}">
                <a16:creationId xmlns:a16="http://schemas.microsoft.com/office/drawing/2014/main" id="{8D353AA2-5A42-5687-48B5-A413A1A4A4EF}"/>
              </a:ext>
            </a:extLst>
          </p:cNvPr>
          <p:cNvSpPr/>
          <p:nvPr/>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 name="ZoneTexte 1">
            <a:extLst>
              <a:ext uri="{FF2B5EF4-FFF2-40B4-BE49-F238E27FC236}">
                <a16:creationId xmlns:a16="http://schemas.microsoft.com/office/drawing/2014/main" id="{850AC47F-9DC3-A62E-A372-0B5F31B2F792}"/>
              </a:ext>
            </a:extLst>
          </p:cNvPr>
          <p:cNvSpPr txBox="1"/>
          <p:nvPr/>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4" name="Ellipse 3">
            <a:extLst>
              <a:ext uri="{FF2B5EF4-FFF2-40B4-BE49-F238E27FC236}">
                <a16:creationId xmlns:a16="http://schemas.microsoft.com/office/drawing/2014/main" id="{E92DF7F5-BFFE-8AAF-CFB2-FCE91E0E3446}"/>
              </a:ext>
            </a:extLst>
          </p:cNvPr>
          <p:cNvSpPr/>
          <p:nvPr/>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Ellipse 6">
            <a:extLst>
              <a:ext uri="{FF2B5EF4-FFF2-40B4-BE49-F238E27FC236}">
                <a16:creationId xmlns:a16="http://schemas.microsoft.com/office/drawing/2014/main" id="{3FFF967F-48B5-592D-6C9B-ACBC0C7BD0AE}"/>
              </a:ext>
            </a:extLst>
          </p:cNvPr>
          <p:cNvSpPr/>
          <p:nvPr/>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ZoneTexte 7">
            <a:extLst>
              <a:ext uri="{FF2B5EF4-FFF2-40B4-BE49-F238E27FC236}">
                <a16:creationId xmlns:a16="http://schemas.microsoft.com/office/drawing/2014/main" id="{6050508B-8FE5-1DA8-CA24-6D2B6FAB58A3}"/>
              </a:ext>
            </a:extLst>
          </p:cNvPr>
          <p:cNvSpPr txBox="1"/>
          <p:nvPr/>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10" name="Ellipse 9">
            <a:extLst>
              <a:ext uri="{FF2B5EF4-FFF2-40B4-BE49-F238E27FC236}">
                <a16:creationId xmlns:a16="http://schemas.microsoft.com/office/drawing/2014/main" id="{86896056-F090-1C1C-35E6-40522901CE9D}"/>
              </a:ext>
            </a:extLst>
          </p:cNvPr>
          <p:cNvSpPr/>
          <p:nvPr/>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Ellipse 11">
            <a:extLst>
              <a:ext uri="{FF2B5EF4-FFF2-40B4-BE49-F238E27FC236}">
                <a16:creationId xmlns:a16="http://schemas.microsoft.com/office/drawing/2014/main" id="{E6E369A7-3343-A044-028B-10E90FFC5ABC}"/>
              </a:ext>
            </a:extLst>
          </p:cNvPr>
          <p:cNvSpPr/>
          <p:nvPr/>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3" name="ZoneTexte 12">
            <a:extLst>
              <a:ext uri="{FF2B5EF4-FFF2-40B4-BE49-F238E27FC236}">
                <a16:creationId xmlns:a16="http://schemas.microsoft.com/office/drawing/2014/main" id="{2EE2B4EC-9058-99F4-FFD6-E2BC5C60D0B4}"/>
              </a:ext>
            </a:extLst>
          </p:cNvPr>
          <p:cNvSpPr txBox="1"/>
          <p:nvPr userDrawn="1"/>
        </p:nvSpPr>
        <p:spPr>
          <a:xfrm>
            <a:off x="874713" y="584156"/>
            <a:ext cx="6420797"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err="1">
                <a:solidFill>
                  <a:schemeClr val="accent1"/>
                </a:solidFill>
                <a:latin typeface="Trade Gothic Inline" panose="020B0504030203020204" pitchFamily="34" charset="0"/>
                <a:ea typeface="+mj-ea"/>
              </a:rPr>
              <a:t>ImpressioN</a:t>
            </a:r>
            <a:r>
              <a:rPr lang="fr-FR" sz="3400" b="0" i="0" kern="1200" dirty="0">
                <a:solidFill>
                  <a:schemeClr val="accent1"/>
                </a:solidFill>
                <a:latin typeface="Trade Gothic Inline" panose="020B0504030203020204" pitchFamily="34" charset="0"/>
                <a:ea typeface="+mj-ea"/>
              </a:rPr>
              <a:t> &amp; Version </a:t>
            </a:r>
            <a:r>
              <a:rPr lang="fr-FR" sz="3400" b="0" i="0" kern="1200" dirty="0" err="1">
                <a:solidFill>
                  <a:schemeClr val="accent1"/>
                </a:solidFill>
                <a:latin typeface="Trade Gothic Inline" panose="020B0504030203020204" pitchFamily="34" charset="0"/>
                <a:ea typeface="+mj-ea"/>
              </a:rPr>
              <a:t>print</a:t>
            </a:r>
            <a:endParaRPr lang="fr-FR" sz="3400" b="0" i="0" kern="1200" noProof="0" dirty="0">
              <a:solidFill>
                <a:schemeClr val="accent1"/>
              </a:solidFill>
              <a:latin typeface="Trade Gothic Inline" panose="020B0504030203020204" pitchFamily="34" charset="0"/>
              <a:ea typeface="+mj-ea"/>
              <a:cs typeface="+mn-cs"/>
            </a:endParaRPr>
          </a:p>
        </p:txBody>
      </p:sp>
      <p:sp>
        <p:nvSpPr>
          <p:cNvPr id="14" name="Ellipse 13">
            <a:extLst>
              <a:ext uri="{FF2B5EF4-FFF2-40B4-BE49-F238E27FC236}">
                <a16:creationId xmlns:a16="http://schemas.microsoft.com/office/drawing/2014/main" id="{BAB6C601-09B8-0F19-A70C-5B415A9B3764}"/>
              </a:ext>
            </a:extLst>
          </p:cNvPr>
          <p:cNvSpPr/>
          <p:nvPr userDrawn="1"/>
        </p:nvSpPr>
        <p:spPr>
          <a:xfrm>
            <a:off x="6502832" y="3657283"/>
            <a:ext cx="1361008" cy="2698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5" name="Ellipse 14">
            <a:extLst>
              <a:ext uri="{FF2B5EF4-FFF2-40B4-BE49-F238E27FC236}">
                <a16:creationId xmlns:a16="http://schemas.microsoft.com/office/drawing/2014/main" id="{686BCB87-77EF-E9BC-24FB-661C4F2B4D30}"/>
              </a:ext>
            </a:extLst>
          </p:cNvPr>
          <p:cNvSpPr/>
          <p:nvPr userDrawn="1"/>
        </p:nvSpPr>
        <p:spPr>
          <a:xfrm>
            <a:off x="6502832" y="2842867"/>
            <a:ext cx="1361008" cy="51875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97485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MEMENTO Power BI">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585076"/>
            <a:ext cx="5907087" cy="1169551"/>
          </a:xfrm>
          <a:prstGeom prst="rect">
            <a:avLst/>
          </a:prstGeom>
          <a:noFill/>
        </p:spPr>
        <p:txBody>
          <a:bodyPr wrap="square">
            <a:spAutoFit/>
          </a:bodyPr>
          <a:lstStyle/>
          <a:p>
            <a:pPr lvl="0"/>
            <a:r>
              <a:rPr lang="fr-FR" sz="1400" dirty="0"/>
              <a:t>Dans Power BI online copier le lien URL vers le rapport ou l’élément que vous souhaitez intégrer dans votre présentation (via les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Ajouter si besoin une diapositive vierge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Dans l’onglet Insertion : Cliquer sur l’outil Power BI</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Coller l’URL du rapport ou de l’élément dans la fenêtre qui s’est ouverte</a:t>
            </a:r>
          </a:p>
        </p:txBody>
      </p:sp>
      <p:pic>
        <p:nvPicPr>
          <p:cNvPr id="4" name="Image 3">
            <a:extLst>
              <a:ext uri="{FF2B5EF4-FFF2-40B4-BE49-F238E27FC236}">
                <a16:creationId xmlns:a16="http://schemas.microsoft.com/office/drawing/2014/main" id="{B9C81D30-E8AA-0982-5E4B-71E2E8E565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3" name="ZoneTexte 2">
            <a:extLst>
              <a:ext uri="{FF2B5EF4-FFF2-40B4-BE49-F238E27FC236}">
                <a16:creationId xmlns:a16="http://schemas.microsoft.com/office/drawing/2014/main" id="{9FBFC6AE-55AB-34EC-D88F-7EAE4FF2FC97}"/>
              </a:ext>
            </a:extLst>
          </p:cNvPr>
          <p:cNvSpPr txBox="1"/>
          <p:nvPr/>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1DC1237A-0B0E-654B-B88A-3A16A26B1F99}"/>
              </a:ext>
            </a:extLst>
          </p:cNvPr>
          <p:cNvSpPr/>
          <p:nvPr/>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2" name="Image 1">
            <a:extLst>
              <a:ext uri="{FF2B5EF4-FFF2-40B4-BE49-F238E27FC236}">
                <a16:creationId xmlns:a16="http://schemas.microsoft.com/office/drawing/2014/main" id="{C838AC0E-4F55-43E5-9C23-27B6FD1239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6" name="ZoneTexte 5">
            <a:extLst>
              <a:ext uri="{FF2B5EF4-FFF2-40B4-BE49-F238E27FC236}">
                <a16:creationId xmlns:a16="http://schemas.microsoft.com/office/drawing/2014/main" id="{C781A588-26FF-2BB7-34EC-C362BBFAD4AF}"/>
              </a:ext>
            </a:extLst>
          </p:cNvPr>
          <p:cNvSpPr txBox="1"/>
          <p:nvPr/>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7" name="Ellipse 6">
            <a:extLst>
              <a:ext uri="{FF2B5EF4-FFF2-40B4-BE49-F238E27FC236}">
                <a16:creationId xmlns:a16="http://schemas.microsoft.com/office/drawing/2014/main" id="{8319030F-1BCE-0E35-5E60-D1192CB94ED6}"/>
              </a:ext>
            </a:extLst>
          </p:cNvPr>
          <p:cNvSpPr/>
          <p:nvPr/>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8" name="Image 7">
            <a:extLst>
              <a:ext uri="{FF2B5EF4-FFF2-40B4-BE49-F238E27FC236}">
                <a16:creationId xmlns:a16="http://schemas.microsoft.com/office/drawing/2014/main" id="{C66B62D5-BE23-8ED4-B4A7-69A3511A8B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10" name="ZoneTexte 9">
            <a:extLst>
              <a:ext uri="{FF2B5EF4-FFF2-40B4-BE49-F238E27FC236}">
                <a16:creationId xmlns:a16="http://schemas.microsoft.com/office/drawing/2014/main" id="{3E5220DA-850F-22E5-6BDE-0E5EEFDBD3A5}"/>
              </a:ext>
            </a:extLst>
          </p:cNvPr>
          <p:cNvSpPr txBox="1"/>
          <p:nvPr/>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11" name="Ellipse 10">
            <a:extLst>
              <a:ext uri="{FF2B5EF4-FFF2-40B4-BE49-F238E27FC236}">
                <a16:creationId xmlns:a16="http://schemas.microsoft.com/office/drawing/2014/main" id="{4ACA23AA-AA71-29FD-DF85-97C97C7602B4}"/>
              </a:ext>
            </a:extLst>
          </p:cNvPr>
          <p:cNvSpPr/>
          <p:nvPr/>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2" name="Image 11">
            <a:extLst>
              <a:ext uri="{FF2B5EF4-FFF2-40B4-BE49-F238E27FC236}">
                <a16:creationId xmlns:a16="http://schemas.microsoft.com/office/drawing/2014/main" id="{55279F00-8309-76FA-95D0-FF3B4E71E2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1085" y="1196974"/>
            <a:ext cx="4196202" cy="3143526"/>
          </a:xfrm>
          <a:prstGeom prst="rect">
            <a:avLst/>
          </a:prstGeom>
        </p:spPr>
      </p:pic>
      <p:sp>
        <p:nvSpPr>
          <p:cNvPr id="13" name="ZoneTexte 12">
            <a:extLst>
              <a:ext uri="{FF2B5EF4-FFF2-40B4-BE49-F238E27FC236}">
                <a16:creationId xmlns:a16="http://schemas.microsoft.com/office/drawing/2014/main" id="{8B088B56-182F-3858-F3A8-7DDA0262C868}"/>
              </a:ext>
            </a:extLst>
          </p:cNvPr>
          <p:cNvSpPr txBox="1"/>
          <p:nvPr userDrawn="1"/>
        </p:nvSpPr>
        <p:spPr>
          <a:xfrm>
            <a:off x="874713" y="584156"/>
            <a:ext cx="2212785"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Power bi</a:t>
            </a:r>
            <a:endParaRPr lang="fr-FR" sz="3400" b="0" i="0" kern="1200" noProof="0" dirty="0">
              <a:solidFill>
                <a:schemeClr val="accent1"/>
              </a:solidFill>
              <a:latin typeface="Trade Gothic Inline" panose="020B0504030203020204" pitchFamily="34" charset="0"/>
              <a:ea typeface="+mj-ea"/>
              <a:cs typeface="+mn-cs"/>
            </a:endParaRPr>
          </a:p>
        </p:txBody>
      </p:sp>
      <p:sp>
        <p:nvSpPr>
          <p:cNvPr id="14" name="Ellipse 13">
            <a:extLst>
              <a:ext uri="{FF2B5EF4-FFF2-40B4-BE49-F238E27FC236}">
                <a16:creationId xmlns:a16="http://schemas.microsoft.com/office/drawing/2014/main" id="{5B58DF89-2A2F-B5E4-DD61-10218CAB1FC9}"/>
              </a:ext>
            </a:extLst>
          </p:cNvPr>
          <p:cNvSpPr/>
          <p:nvPr userDrawn="1"/>
        </p:nvSpPr>
        <p:spPr>
          <a:xfrm>
            <a:off x="10333686" y="1196974"/>
            <a:ext cx="494735" cy="776205"/>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48709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MEMENTO Cameo, enregistrement &amp; webinaires">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6C5C47CC-6C3E-4306-69FF-202BB3C2C1C8}"/>
              </a:ext>
            </a:extLst>
          </p:cNvPr>
          <p:cNvSpPr txBox="1"/>
          <p:nvPr/>
        </p:nvSpPr>
        <p:spPr>
          <a:xfrm>
            <a:off x="874713" y="1617801"/>
            <a:ext cx="3501344" cy="2677656"/>
          </a:xfrm>
          <a:prstGeom prst="rect">
            <a:avLst/>
          </a:prstGeom>
          <a:noFill/>
        </p:spPr>
        <p:txBody>
          <a:bodyPr wrap="square">
            <a:spAutoFit/>
          </a:bodyPr>
          <a:lstStyle/>
          <a:p>
            <a:pPr lvl="0"/>
            <a:r>
              <a:rPr lang="fr-FR" sz="1400" dirty="0"/>
              <a:t>Enregistrer permet de faire (de gauche à droite) :</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Un </a:t>
            </a:r>
            <a:r>
              <a:rPr lang="fr-FR" sz="1400" b="0" kern="1200" dirty="0" err="1">
                <a:solidFill>
                  <a:schemeClr val="tx1"/>
                </a:solidFill>
                <a:latin typeface="Trade Gothic Next" panose="020B0403040303020004" pitchFamily="34" charset="0"/>
                <a:ea typeface="+mn-ea"/>
              </a:rPr>
              <a:t>Cameo</a:t>
            </a:r>
            <a:r>
              <a:rPr lang="fr-FR" sz="1400" b="0" kern="1200" dirty="0">
                <a:solidFill>
                  <a:schemeClr val="tx1"/>
                </a:solidFill>
                <a:latin typeface="Trade Gothic Next" panose="020B0403040303020004" pitchFamily="34" charset="0"/>
                <a:ea typeface="+mn-ea"/>
              </a:rPr>
              <a:t> pour faire apparaitre votre tête dans un cercle pendant que vous faites votre présentation</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Des enregistrements d’écran pour faire par exemple des Tutos d’un autre logiciel, ou présentation d’un site</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Des enregistrement audio pour insérer un commentaire audio</a:t>
            </a:r>
          </a:p>
          <a:p>
            <a:pPr marL="178875" lvl="2" indent="-180000" algn="l" defTabSz="914400" rtl="0" eaLnBrk="1" latinLnBrk="0" hangingPunct="1">
              <a:lnSpc>
                <a:spcPct val="100000"/>
              </a:lnSpc>
              <a:spcBef>
                <a:spcPts val="0"/>
              </a:spcBef>
              <a:buClr>
                <a:schemeClr val="accent2"/>
              </a:buClr>
              <a:buFont typeface="Arial" panose="020B0604020202020204" pitchFamily="34" charset="0"/>
              <a:buChar char="•"/>
              <a:tabLst/>
            </a:pPr>
            <a:r>
              <a:rPr lang="fr-FR" sz="1400" b="0" kern="1200" dirty="0">
                <a:solidFill>
                  <a:schemeClr val="tx1"/>
                </a:solidFill>
                <a:latin typeface="Trade Gothic Next" panose="020B0403040303020004" pitchFamily="34" charset="0"/>
                <a:ea typeface="+mn-ea"/>
              </a:rPr>
              <a:t>De créer une vidéo qui déroule automatiquement votre présentation</a:t>
            </a:r>
          </a:p>
        </p:txBody>
      </p:sp>
      <p:pic>
        <p:nvPicPr>
          <p:cNvPr id="6" name="Image 5">
            <a:extLst>
              <a:ext uri="{FF2B5EF4-FFF2-40B4-BE49-F238E27FC236}">
                <a16:creationId xmlns:a16="http://schemas.microsoft.com/office/drawing/2014/main" id="{ED4003D8-7F22-D831-5FBE-4751014098C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3" name="ZoneTexte 2">
            <a:extLst>
              <a:ext uri="{FF2B5EF4-FFF2-40B4-BE49-F238E27FC236}">
                <a16:creationId xmlns:a16="http://schemas.microsoft.com/office/drawing/2014/main" id="{BBC85378-1E1E-04BF-28FF-57A57578D158}"/>
              </a:ext>
            </a:extLst>
          </p:cNvPr>
          <p:cNvSpPr txBox="1"/>
          <p:nvPr/>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5" name="Ellipse 4">
            <a:extLst>
              <a:ext uri="{FF2B5EF4-FFF2-40B4-BE49-F238E27FC236}">
                <a16:creationId xmlns:a16="http://schemas.microsoft.com/office/drawing/2014/main" id="{3C0F7902-A4C6-4430-EEC2-9C3F351285AA}"/>
              </a:ext>
            </a:extLst>
          </p:cNvPr>
          <p:cNvSpPr/>
          <p:nvPr/>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7" name="Ellipse 6">
            <a:extLst>
              <a:ext uri="{FF2B5EF4-FFF2-40B4-BE49-F238E27FC236}">
                <a16:creationId xmlns:a16="http://schemas.microsoft.com/office/drawing/2014/main" id="{1B931645-8C9F-C604-CEB6-352D07567912}"/>
              </a:ext>
            </a:extLst>
          </p:cNvPr>
          <p:cNvSpPr/>
          <p:nvPr/>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8" name="Ellipse 7">
            <a:extLst>
              <a:ext uri="{FF2B5EF4-FFF2-40B4-BE49-F238E27FC236}">
                <a16:creationId xmlns:a16="http://schemas.microsoft.com/office/drawing/2014/main" id="{90E07128-FBE3-11BB-6736-79A3432E3F6B}"/>
              </a:ext>
            </a:extLst>
          </p:cNvPr>
          <p:cNvSpPr/>
          <p:nvPr/>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2" name="Image 1">
            <a:extLst>
              <a:ext uri="{FF2B5EF4-FFF2-40B4-BE49-F238E27FC236}">
                <a16:creationId xmlns:a16="http://schemas.microsoft.com/office/drawing/2014/main" id="{2654E19C-F560-A727-8EB2-4CF736A921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4" name="ZoneTexte 3">
            <a:extLst>
              <a:ext uri="{FF2B5EF4-FFF2-40B4-BE49-F238E27FC236}">
                <a16:creationId xmlns:a16="http://schemas.microsoft.com/office/drawing/2014/main" id="{28A084C9-D594-B3CB-9928-48A9E4D37BC3}"/>
              </a:ext>
            </a:extLst>
          </p:cNvPr>
          <p:cNvSpPr txBox="1"/>
          <p:nvPr/>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10" name="Ellipse 9">
            <a:extLst>
              <a:ext uri="{FF2B5EF4-FFF2-40B4-BE49-F238E27FC236}">
                <a16:creationId xmlns:a16="http://schemas.microsoft.com/office/drawing/2014/main" id="{5B5F7434-10BF-12DF-01BE-7497AB52BB5F}"/>
              </a:ext>
            </a:extLst>
          </p:cNvPr>
          <p:cNvSpPr/>
          <p:nvPr/>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1" name="Ellipse 10">
            <a:extLst>
              <a:ext uri="{FF2B5EF4-FFF2-40B4-BE49-F238E27FC236}">
                <a16:creationId xmlns:a16="http://schemas.microsoft.com/office/drawing/2014/main" id="{08425137-1C7E-9C7B-6325-B1ED5E2AE51B}"/>
              </a:ext>
            </a:extLst>
          </p:cNvPr>
          <p:cNvSpPr/>
          <p:nvPr/>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2" name="Ellipse 11">
            <a:extLst>
              <a:ext uri="{FF2B5EF4-FFF2-40B4-BE49-F238E27FC236}">
                <a16:creationId xmlns:a16="http://schemas.microsoft.com/office/drawing/2014/main" id="{D3C53023-7B7C-C7D2-97E7-BF9BBABFC019}"/>
              </a:ext>
            </a:extLst>
          </p:cNvPr>
          <p:cNvSpPr/>
          <p:nvPr/>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3" name="Image 12">
            <a:extLst>
              <a:ext uri="{FF2B5EF4-FFF2-40B4-BE49-F238E27FC236}">
                <a16:creationId xmlns:a16="http://schemas.microsoft.com/office/drawing/2014/main" id="{31E253ED-99FE-D63D-4C27-C098E73B39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14" name="ZoneTexte 13">
            <a:extLst>
              <a:ext uri="{FF2B5EF4-FFF2-40B4-BE49-F238E27FC236}">
                <a16:creationId xmlns:a16="http://schemas.microsoft.com/office/drawing/2014/main" id="{696E05E0-87CD-A637-0440-592984663529}"/>
              </a:ext>
            </a:extLst>
          </p:cNvPr>
          <p:cNvSpPr txBox="1"/>
          <p:nvPr/>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15" name="Ellipse 14">
            <a:extLst>
              <a:ext uri="{FF2B5EF4-FFF2-40B4-BE49-F238E27FC236}">
                <a16:creationId xmlns:a16="http://schemas.microsoft.com/office/drawing/2014/main" id="{79AADCB7-01E4-3EA6-4D8C-4CECB70B86D6}"/>
              </a:ext>
            </a:extLst>
          </p:cNvPr>
          <p:cNvSpPr/>
          <p:nvPr/>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6" name="Ellipse 15">
            <a:extLst>
              <a:ext uri="{FF2B5EF4-FFF2-40B4-BE49-F238E27FC236}">
                <a16:creationId xmlns:a16="http://schemas.microsoft.com/office/drawing/2014/main" id="{C531B5DB-80AA-AC6C-7B8E-44C83E0A8280}"/>
              </a:ext>
            </a:extLst>
          </p:cNvPr>
          <p:cNvSpPr/>
          <p:nvPr/>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17" name="Ellipse 16">
            <a:extLst>
              <a:ext uri="{FF2B5EF4-FFF2-40B4-BE49-F238E27FC236}">
                <a16:creationId xmlns:a16="http://schemas.microsoft.com/office/drawing/2014/main" id="{AF9B5EF1-98BB-B100-2CA9-7AE2EF4BC229}"/>
              </a:ext>
            </a:extLst>
          </p:cNvPr>
          <p:cNvSpPr/>
          <p:nvPr/>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pic>
        <p:nvPicPr>
          <p:cNvPr id="18" name="Image 17">
            <a:extLst>
              <a:ext uri="{FF2B5EF4-FFF2-40B4-BE49-F238E27FC236}">
                <a16:creationId xmlns:a16="http://schemas.microsoft.com/office/drawing/2014/main" id="{0F6F25BA-C447-B780-C371-696E98966B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41170" y="1781087"/>
            <a:ext cx="6854145" cy="2667000"/>
          </a:xfrm>
          <a:prstGeom prst="rect">
            <a:avLst/>
          </a:prstGeom>
        </p:spPr>
      </p:pic>
      <p:sp>
        <p:nvSpPr>
          <p:cNvPr id="19" name="ZoneTexte 18">
            <a:extLst>
              <a:ext uri="{FF2B5EF4-FFF2-40B4-BE49-F238E27FC236}">
                <a16:creationId xmlns:a16="http://schemas.microsoft.com/office/drawing/2014/main" id="{7268D84C-ACC7-8514-FBEA-FA26ED5ABCBD}"/>
              </a:ext>
            </a:extLst>
          </p:cNvPr>
          <p:cNvSpPr txBox="1"/>
          <p:nvPr userDrawn="1"/>
        </p:nvSpPr>
        <p:spPr>
          <a:xfrm>
            <a:off x="874713" y="584156"/>
            <a:ext cx="10501273" cy="563231"/>
          </a:xfrm>
          <a:prstGeom prst="rect">
            <a:avLst/>
          </a:prstGeom>
          <a:noFill/>
        </p:spPr>
        <p:txBody>
          <a:bodyPr wrap="none" rtlCol="0">
            <a:spAutoFit/>
          </a:bodyPr>
          <a:lstStyle/>
          <a:p>
            <a:pPr marL="0" marR="0" indent="-457200" algn="l" defTabSz="914400" rtl="0" eaLnBrk="1" fontAlgn="auto" latinLnBrk="0" hangingPunct="1">
              <a:lnSpc>
                <a:spcPct val="90000"/>
              </a:lnSpc>
              <a:spcBef>
                <a:spcPts val="300"/>
              </a:spcBef>
              <a:spcAft>
                <a:spcPts val="300"/>
              </a:spcAft>
              <a:buClr>
                <a:srgbClr val="4B4B4B"/>
              </a:buClr>
              <a:buSzTx/>
              <a:buFontTx/>
              <a:buNone/>
              <a:tabLst/>
            </a:pPr>
            <a:r>
              <a:rPr lang="fr-FR" sz="3400" b="0" i="0" kern="1200" dirty="0">
                <a:solidFill>
                  <a:schemeClr val="accent1"/>
                </a:solidFill>
                <a:latin typeface="Trade Gothic Inline" panose="020B0504030203020204" pitchFamily="34" charset="0"/>
                <a:ea typeface="+mj-ea"/>
              </a:rPr>
              <a:t>Captures d’</a:t>
            </a:r>
            <a:r>
              <a:rPr lang="fr-FR" sz="3400" b="0" i="0" kern="1200" dirty="0" err="1">
                <a:solidFill>
                  <a:schemeClr val="accent1"/>
                </a:solidFill>
                <a:latin typeface="Trade Gothic Inline" panose="020B0504030203020204" pitchFamily="34" charset="0"/>
                <a:ea typeface="+mj-ea"/>
              </a:rPr>
              <a:t>ecran</a:t>
            </a:r>
            <a:r>
              <a:rPr lang="fr-FR" sz="3400" b="0" i="0" kern="1200" dirty="0">
                <a:solidFill>
                  <a:schemeClr val="accent1"/>
                </a:solidFill>
                <a:latin typeface="Trade Gothic Inline" panose="020B0504030203020204" pitchFamily="34" charset="0"/>
                <a:ea typeface="+mj-ea"/>
              </a:rPr>
              <a:t>, Export </a:t>
            </a:r>
            <a:r>
              <a:rPr lang="fr-FR" sz="3400" b="0" i="0" kern="1200" dirty="0" err="1">
                <a:solidFill>
                  <a:schemeClr val="accent1"/>
                </a:solidFill>
                <a:latin typeface="Trade Gothic Inline" panose="020B0504030203020204" pitchFamily="34" charset="0"/>
                <a:ea typeface="+mj-ea"/>
              </a:rPr>
              <a:t>video</a:t>
            </a:r>
            <a:r>
              <a:rPr lang="fr-FR" sz="3400" b="0" i="0" kern="1200" dirty="0">
                <a:solidFill>
                  <a:schemeClr val="accent1"/>
                </a:solidFill>
                <a:latin typeface="Trade Gothic Inline" panose="020B0504030203020204" pitchFamily="34" charset="0"/>
                <a:ea typeface="+mj-ea"/>
              </a:rPr>
              <a:t> &amp; webinaires</a:t>
            </a:r>
            <a:endParaRPr lang="fr-FR" sz="3400" b="0" i="0" kern="1200" noProof="0" dirty="0">
              <a:solidFill>
                <a:schemeClr val="accent1"/>
              </a:solidFill>
              <a:latin typeface="Trade Gothic Inline" panose="020B0504030203020204" pitchFamily="34" charset="0"/>
              <a:ea typeface="+mj-ea"/>
              <a:cs typeface="+mn-cs"/>
            </a:endParaRPr>
          </a:p>
        </p:txBody>
      </p:sp>
      <p:sp>
        <p:nvSpPr>
          <p:cNvPr id="20" name="Ellipse 19">
            <a:extLst>
              <a:ext uri="{FF2B5EF4-FFF2-40B4-BE49-F238E27FC236}">
                <a16:creationId xmlns:a16="http://schemas.microsoft.com/office/drawing/2014/main" id="{35CECE5C-58B3-2561-17A3-7603CE99C295}"/>
              </a:ext>
            </a:extLst>
          </p:cNvPr>
          <p:cNvSpPr/>
          <p:nvPr userDrawn="1"/>
        </p:nvSpPr>
        <p:spPr>
          <a:xfrm>
            <a:off x="6857362"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1" name="Ellipse 20">
            <a:extLst>
              <a:ext uri="{FF2B5EF4-FFF2-40B4-BE49-F238E27FC236}">
                <a16:creationId xmlns:a16="http://schemas.microsoft.com/office/drawing/2014/main" id="{56471989-BDD5-99C8-B0EA-92EEE479E3EC}"/>
              </a:ext>
            </a:extLst>
          </p:cNvPr>
          <p:cNvSpPr/>
          <p:nvPr userDrawn="1"/>
        </p:nvSpPr>
        <p:spPr>
          <a:xfrm>
            <a:off x="9752961" y="2048576"/>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
        <p:nvSpPr>
          <p:cNvPr id="22" name="Ellipse 21">
            <a:extLst>
              <a:ext uri="{FF2B5EF4-FFF2-40B4-BE49-F238E27FC236}">
                <a16:creationId xmlns:a16="http://schemas.microsoft.com/office/drawing/2014/main" id="{056C5017-DF94-D482-1CA2-B3B30E8ADCF3}"/>
              </a:ext>
            </a:extLst>
          </p:cNvPr>
          <p:cNvSpPr/>
          <p:nvPr userDrawn="1"/>
        </p:nvSpPr>
        <p:spPr>
          <a:xfrm>
            <a:off x="4951715" y="1992429"/>
            <a:ext cx="765847" cy="73152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b="1" dirty="0">
              <a:solidFill>
                <a:schemeClr val="bg1"/>
              </a:solidFill>
            </a:endParaRPr>
          </a:p>
        </p:txBody>
      </p:sp>
    </p:spTree>
    <p:extLst>
      <p:ext uri="{BB962C8B-B14F-4D97-AF65-F5344CB8AC3E}">
        <p14:creationId xmlns:p14="http://schemas.microsoft.com/office/powerpoint/2010/main" val="27894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2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ommaire">
    <p:bg>
      <p:bgPr>
        <a:solidFill>
          <a:schemeClr val="bg1"/>
        </a:solidFill>
        <a:effectLst/>
      </p:bgPr>
    </p:bg>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43E0D6-F1CA-9467-504C-F7A0CAC43BA7}"/>
              </a:ext>
            </a:extLst>
          </p:cNvPr>
          <p:cNvSpPr txBox="1">
            <a:spLocks noGrp="1" noRot="1" noMove="1" noResize="1" noEditPoints="1" noAdjustHandles="1" noChangeArrowheads="1" noChangeShapeType="1"/>
          </p:cNvSpPr>
          <p:nvPr/>
        </p:nvSpPr>
        <p:spPr>
          <a:xfrm>
            <a:off x="318343" y="262031"/>
            <a:ext cx="5508625" cy="923330"/>
          </a:xfrm>
          <a:prstGeom prst="rect">
            <a:avLst/>
          </a:prstGeom>
          <a:noFill/>
        </p:spPr>
        <p:txBody>
          <a:bodyPr wrap="square" rtlCol="0">
            <a:noAutofit/>
          </a:bodyPr>
          <a:lstStyle/>
          <a:p>
            <a:r>
              <a:rPr lang="fr-FR" sz="5400" b="0" i="0" dirty="0">
                <a:solidFill>
                  <a:schemeClr val="accent1"/>
                </a:solidFill>
                <a:latin typeface="Trade Gothic Inline" panose="020B0504030203020204" pitchFamily="34" charset="0"/>
              </a:rPr>
              <a:t>sommaire</a:t>
            </a:r>
          </a:p>
        </p:txBody>
      </p:sp>
      <p:sp>
        <p:nvSpPr>
          <p:cNvPr id="14" name="Rectangle 13">
            <a:extLst>
              <a:ext uri="{FF2B5EF4-FFF2-40B4-BE49-F238E27FC236}">
                <a16:creationId xmlns:a16="http://schemas.microsoft.com/office/drawing/2014/main" id="{B8421E92-32F4-CA57-C2B1-FCF90C0A9C92}"/>
              </a:ext>
            </a:extLst>
          </p:cNvPr>
          <p:cNvSpPr/>
          <p:nvPr/>
        </p:nvSpPr>
        <p:spPr>
          <a:xfrm>
            <a:off x="8277285" y="-12890"/>
            <a:ext cx="3925228" cy="6876000"/>
          </a:xfrm>
          <a:prstGeom prst="rect">
            <a:avLst/>
          </a:prstGeom>
          <a:gradFill>
            <a:gsLst>
              <a:gs pos="0">
                <a:schemeClr val="accent3">
                  <a:alpha val="85000"/>
                </a:schemeClr>
              </a:gs>
              <a:gs pos="100000">
                <a:schemeClr val="accent1"/>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descr="Une image contenant Police, Graphique, symbole, blanc&#10;&#10;Description générée automatiquement">
            <a:extLst>
              <a:ext uri="{FF2B5EF4-FFF2-40B4-BE49-F238E27FC236}">
                <a16:creationId xmlns:a16="http://schemas.microsoft.com/office/drawing/2014/main" id="{E60BBD2A-AEDD-896C-366A-03A997B3EE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9974806" y="4569245"/>
            <a:ext cx="2684964" cy="1009896"/>
          </a:xfrm>
          <a:prstGeom prst="rect">
            <a:avLst/>
          </a:prstGeom>
        </p:spPr>
      </p:pic>
    </p:spTree>
    <p:extLst>
      <p:ext uri="{BB962C8B-B14F-4D97-AF65-F5344CB8AC3E}">
        <p14:creationId xmlns:p14="http://schemas.microsoft.com/office/powerpoint/2010/main" val="110645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Merc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6122D9E-EE57-70C9-7CF5-F9C4BF5B60C6}"/>
              </a:ext>
            </a:extLst>
          </p:cNvPr>
          <p:cNvSpPr/>
          <p:nvPr/>
        </p:nvSpPr>
        <p:spPr>
          <a:xfrm>
            <a:off x="0" y="0"/>
            <a:ext cx="12192000" cy="6881528"/>
          </a:xfrm>
          <a:prstGeom prst="rect">
            <a:avLst/>
          </a:prstGeom>
          <a:gradFill flip="none" rotWithShape="1">
            <a:gsLst>
              <a:gs pos="0">
                <a:schemeClr val="accent3"/>
              </a:gs>
              <a:gs pos="100000">
                <a:schemeClr val="accent1">
                  <a:alpha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dirty="0"/>
          </a:p>
        </p:txBody>
      </p:sp>
      <p:pic>
        <p:nvPicPr>
          <p:cNvPr id="6" name="Image 5" descr="Une image contenant texte, clipart, vaisselle&#10;&#10;Description générée automatiquement">
            <a:extLst>
              <a:ext uri="{FF2B5EF4-FFF2-40B4-BE49-F238E27FC236}">
                <a16:creationId xmlns:a16="http://schemas.microsoft.com/office/drawing/2014/main" id="{3452D7DB-D25C-CBB3-1D0C-3FED01EE25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98477" y="183952"/>
            <a:ext cx="2347523" cy="1009896"/>
          </a:xfrm>
          <a:prstGeom prst="rect">
            <a:avLst/>
          </a:prstGeom>
        </p:spPr>
      </p:pic>
      <p:pic>
        <p:nvPicPr>
          <p:cNvPr id="9" name="Image 8" descr="Une image contenant Police, Graphique, symbole, blanc&#10;&#10;Description générée automatiquement">
            <a:extLst>
              <a:ext uri="{FF2B5EF4-FFF2-40B4-BE49-F238E27FC236}">
                <a16:creationId xmlns:a16="http://schemas.microsoft.com/office/drawing/2014/main" id="{13294C67-C0DA-C14E-10BF-7065C004FF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6000" y="183953"/>
            <a:ext cx="2684964" cy="1009896"/>
          </a:xfrm>
          <a:prstGeom prst="rect">
            <a:avLst/>
          </a:prstGeom>
        </p:spPr>
      </p:pic>
      <p:sp>
        <p:nvSpPr>
          <p:cNvPr id="2" name="Espace réservé du texte 6">
            <a:extLst>
              <a:ext uri="{FF2B5EF4-FFF2-40B4-BE49-F238E27FC236}">
                <a16:creationId xmlns:a16="http://schemas.microsoft.com/office/drawing/2014/main" id="{490F512D-1FF5-CF7A-63A1-FDDC463AB239}"/>
              </a:ext>
            </a:extLst>
          </p:cNvPr>
          <p:cNvSpPr>
            <a:spLocks noGrp="1"/>
          </p:cNvSpPr>
          <p:nvPr>
            <p:ph type="body" sz="quarter" idx="11" hasCustomPrompt="1"/>
          </p:nvPr>
        </p:nvSpPr>
        <p:spPr>
          <a:xfrm>
            <a:off x="895098" y="1856966"/>
            <a:ext cx="10442575" cy="3312080"/>
          </a:xfrm>
          <a:prstGeom prst="rect">
            <a:avLst/>
          </a:prstGeom>
        </p:spPr>
        <p:txBody>
          <a:bodyPr anchor="ctr"/>
          <a:lstStyle>
            <a:lvl1pPr marL="0" indent="0" algn="ctr">
              <a:buNone/>
              <a:defRPr sz="6600" b="0" i="0">
                <a:solidFill>
                  <a:schemeClr val="bg1"/>
                </a:solidFill>
                <a:latin typeface="Trade Gothic Inline" panose="020B0504030203020204" pitchFamily="34" charset="0"/>
              </a:defRPr>
            </a:lvl1pPr>
          </a:lstStyle>
          <a:p>
            <a:pPr lvl="0"/>
            <a:r>
              <a:rPr lang="fr-FR" dirty="0"/>
              <a:t>Saisir votre message de </a:t>
            </a:r>
            <a:r>
              <a:rPr lang="fr-FR" dirty="0" err="1"/>
              <a:t>reMerciement</a:t>
            </a:r>
            <a:r>
              <a:rPr lang="fr-FR" dirty="0"/>
              <a:t> et/ou Appel à l’action</a:t>
            </a:r>
          </a:p>
        </p:txBody>
      </p:sp>
      <p:sp>
        <p:nvSpPr>
          <p:cNvPr id="4" name="ZoneTexte 3">
            <a:extLst>
              <a:ext uri="{FF2B5EF4-FFF2-40B4-BE49-F238E27FC236}">
                <a16:creationId xmlns:a16="http://schemas.microsoft.com/office/drawing/2014/main" id="{9505CF59-4F23-3A48-7BCE-475FCAA5DB58}"/>
              </a:ext>
            </a:extLst>
          </p:cNvPr>
          <p:cNvSpPr txBox="1"/>
          <p:nvPr/>
        </p:nvSpPr>
        <p:spPr>
          <a:xfrm>
            <a:off x="146000" y="6304715"/>
            <a:ext cx="61648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err="1">
                <a:solidFill>
                  <a:schemeClr val="bg1"/>
                </a:solidFill>
                <a:latin typeface="Trade Gothic Next Light" panose="020B0403040303020004" pitchFamily="34" charset="0"/>
              </a:rPr>
              <a:t>www.</a:t>
            </a:r>
            <a:r>
              <a:rPr lang="fr-FR" sz="1800" b="1" i="0" dirty="0" err="1">
                <a:solidFill>
                  <a:schemeClr val="bg1"/>
                </a:solidFill>
                <a:latin typeface="Trade Gothic Next" panose="020B0503040303020004" pitchFamily="34" charset="0"/>
              </a:rPr>
              <a:t>ecologic-france</a:t>
            </a:r>
            <a:r>
              <a:rPr lang="fr-FR" sz="1800" b="0" i="0" dirty="0" err="1">
                <a:solidFill>
                  <a:schemeClr val="bg1"/>
                </a:solidFill>
                <a:latin typeface="Trade Gothic Next Light" panose="020B0403040303020004" pitchFamily="34" charset="0"/>
              </a:rPr>
              <a:t>.com</a:t>
            </a:r>
            <a:endParaRPr lang="fr-FR" sz="1800" b="0" i="0" dirty="0">
              <a:solidFill>
                <a:schemeClr val="bg1"/>
              </a:solidFill>
              <a:latin typeface="Trade Gothic Next Light" panose="020B0403040303020004" pitchFamily="34" charset="0"/>
            </a:endParaRPr>
          </a:p>
        </p:txBody>
      </p:sp>
    </p:spTree>
    <p:extLst>
      <p:ext uri="{BB962C8B-B14F-4D97-AF65-F5344CB8AC3E}">
        <p14:creationId xmlns:p14="http://schemas.microsoft.com/office/powerpoint/2010/main" val="40687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uverture PRINT">
    <p:bg>
      <p:bgPr>
        <a:solidFill>
          <a:schemeClr val="bg1"/>
        </a:solidFill>
        <a:effectLst/>
      </p:bgPr>
    </p:bg>
    <p:spTree>
      <p:nvGrpSpPr>
        <p:cNvPr id="1" name=""/>
        <p:cNvGrpSpPr/>
        <p:nvPr/>
      </p:nvGrpSpPr>
      <p:grpSpPr>
        <a:xfrm>
          <a:off x="0" y="0"/>
          <a:ext cx="0" cy="0"/>
          <a:chOff x="0" y="0"/>
          <a:chExt cx="0" cy="0"/>
        </a:xfrm>
      </p:grpSpPr>
      <p:grpSp>
        <p:nvGrpSpPr>
          <p:cNvPr id="15" name="Groupe 14">
            <a:extLst>
              <a:ext uri="{FF2B5EF4-FFF2-40B4-BE49-F238E27FC236}">
                <a16:creationId xmlns:a16="http://schemas.microsoft.com/office/drawing/2014/main" id="{44F3ED73-DDF5-9B7F-5DC3-00FE1093AFB5}"/>
              </a:ext>
            </a:extLst>
          </p:cNvPr>
          <p:cNvGrpSpPr/>
          <p:nvPr/>
        </p:nvGrpSpPr>
        <p:grpSpPr>
          <a:xfrm>
            <a:off x="422656" y="369682"/>
            <a:ext cx="2282121" cy="629879"/>
            <a:chOff x="422656" y="369682"/>
            <a:chExt cx="2282121" cy="629879"/>
          </a:xfrm>
          <a:solidFill>
            <a:schemeClr val="accent1"/>
          </a:solidFill>
        </p:grpSpPr>
        <p:sp>
          <p:nvSpPr>
            <p:cNvPr id="8" name="Forme libre : forme 7">
              <a:extLst>
                <a:ext uri="{FF2B5EF4-FFF2-40B4-BE49-F238E27FC236}">
                  <a16:creationId xmlns:a16="http://schemas.microsoft.com/office/drawing/2014/main" id="{48CDE390-AAC7-4B70-ED80-DB242E7DA2F1}"/>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250F5425-DDF7-AA5B-2C96-1B7ECE78E908}"/>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CD11987F-5FC8-8295-43D5-E376C3DE683D}"/>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5E081600-31FC-1859-6619-F9B3DCCDB67A}"/>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23643124-4C94-A997-0BE9-5A93D7063966}"/>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60B7E635-CADD-0992-614C-9DC42865FCCA}"/>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2989E507-91A2-187A-552C-8544736F61C3}"/>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sp>
        <p:nvSpPr>
          <p:cNvPr id="17" name="Titre 1">
            <a:extLst>
              <a:ext uri="{FF2B5EF4-FFF2-40B4-BE49-F238E27FC236}">
                <a16:creationId xmlns:a16="http://schemas.microsoft.com/office/drawing/2014/main" id="{5D9BFB3B-74C2-0A59-0DB8-B55F0E5B7979}"/>
              </a:ext>
            </a:extLst>
          </p:cNvPr>
          <p:cNvSpPr>
            <a:spLocks noGrp="1"/>
          </p:cNvSpPr>
          <p:nvPr>
            <p:ph type="title" hasCustomPrompt="1"/>
          </p:nvPr>
        </p:nvSpPr>
        <p:spPr>
          <a:xfrm>
            <a:off x="392146" y="4768524"/>
            <a:ext cx="8169967" cy="1920526"/>
          </a:xfrm>
          <a:prstGeom prst="rect">
            <a:avLst/>
          </a:prstGeom>
        </p:spPr>
        <p:txBody>
          <a:bodyPr anchor="b">
            <a:normAutofit/>
          </a:bodyPr>
          <a:lstStyle>
            <a:lvl1pPr>
              <a:defRPr sz="6600" b="1" i="0" normalizeH="0" baseline="0">
                <a:solidFill>
                  <a:schemeClr val="accent1"/>
                </a:solidFill>
                <a:latin typeface="Trade Gothic Inline" panose="020B0504030203020204" pitchFamily="34" charset="0"/>
              </a:defRPr>
            </a:lvl1pPr>
          </a:lstStyle>
          <a:p>
            <a:r>
              <a:rPr lang="fr-FR" dirty="0"/>
              <a:t>TITRE DE LA </a:t>
            </a:r>
            <a:r>
              <a:rPr lang="fr-FR" dirty="0" err="1"/>
              <a:t>PRéSENTATION</a:t>
            </a:r>
            <a:endParaRPr lang="fr-FR" dirty="0"/>
          </a:p>
        </p:txBody>
      </p:sp>
      <p:sp>
        <p:nvSpPr>
          <p:cNvPr id="3" name="Espace réservé du texte 2">
            <a:extLst>
              <a:ext uri="{FF2B5EF4-FFF2-40B4-BE49-F238E27FC236}">
                <a16:creationId xmlns:a16="http://schemas.microsoft.com/office/drawing/2014/main" id="{DA7E22A6-3367-B08A-C153-7CEFACF73D3F}"/>
              </a:ext>
            </a:extLst>
          </p:cNvPr>
          <p:cNvSpPr>
            <a:spLocks noGrp="1"/>
          </p:cNvSpPr>
          <p:nvPr>
            <p:ph type="body" sz="quarter" idx="10" hasCustomPrompt="1"/>
          </p:nvPr>
        </p:nvSpPr>
        <p:spPr>
          <a:xfrm>
            <a:off x="8562113" y="6121633"/>
            <a:ext cx="3329734" cy="392319"/>
          </a:xfrm>
          <a:prstGeom prst="rect">
            <a:avLst/>
          </a:prstGeom>
        </p:spPr>
        <p:txBody>
          <a:bodyPr anchor="ctr" anchorCtr="1">
            <a:normAutofit/>
          </a:bodyPr>
          <a:lstStyle>
            <a:lvl1pPr marL="0" indent="0" algn="r">
              <a:buFontTx/>
              <a:buNone/>
              <a:defRPr sz="1600" b="1">
                <a:solidFill>
                  <a:schemeClr val="accent2"/>
                </a:solidFill>
              </a:defRPr>
            </a:lvl1pPr>
          </a:lstStyle>
          <a:p>
            <a:pPr lvl="0"/>
            <a:r>
              <a:rPr lang="fr-FR" dirty="0"/>
              <a:t>DATE ET INFOS</a:t>
            </a:r>
          </a:p>
        </p:txBody>
      </p:sp>
      <p:pic>
        <p:nvPicPr>
          <p:cNvPr id="4" name="Graphique 3">
            <a:extLst>
              <a:ext uri="{FF2B5EF4-FFF2-40B4-BE49-F238E27FC236}">
                <a16:creationId xmlns:a16="http://schemas.microsoft.com/office/drawing/2014/main" id="{D86D98E4-D137-9197-D031-23EF99FDEE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2" name="Graphique 1">
            <a:extLst>
              <a:ext uri="{FF2B5EF4-FFF2-40B4-BE49-F238E27FC236}">
                <a16:creationId xmlns:a16="http://schemas.microsoft.com/office/drawing/2014/main" id="{0777EE3D-EA49-E49A-EC98-30FF4C7C8F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5" name="Graphique 4">
            <a:extLst>
              <a:ext uri="{FF2B5EF4-FFF2-40B4-BE49-F238E27FC236}">
                <a16:creationId xmlns:a16="http://schemas.microsoft.com/office/drawing/2014/main" id="{2106F272-521A-7D4F-8BDD-6EC3074E61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6" name="Graphique 5">
            <a:extLst>
              <a:ext uri="{FF2B5EF4-FFF2-40B4-BE49-F238E27FC236}">
                <a16:creationId xmlns:a16="http://schemas.microsoft.com/office/drawing/2014/main" id="{5EF742E2-549C-CBB7-9EE0-BCAB179BE1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spTree>
    <p:extLst>
      <p:ext uri="{BB962C8B-B14F-4D97-AF65-F5344CB8AC3E}">
        <p14:creationId xmlns:p14="http://schemas.microsoft.com/office/powerpoint/2010/main" val="763342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ommaire PRINT">
    <p:bg>
      <p:bgPr>
        <a:solidFill>
          <a:schemeClr val="bg1"/>
        </a:solidFill>
        <a:effectLst/>
      </p:bgPr>
    </p:bg>
    <p:spTree>
      <p:nvGrpSpPr>
        <p:cNvPr id="1" name=""/>
        <p:cNvGrpSpPr/>
        <p:nvPr/>
      </p:nvGrpSpPr>
      <p:grpSpPr>
        <a:xfrm>
          <a:off x="0" y="0"/>
          <a:ext cx="0" cy="0"/>
          <a:chOff x="0" y="0"/>
          <a:chExt cx="0" cy="0"/>
        </a:xfrm>
      </p:grpSpPr>
      <p:grpSp>
        <p:nvGrpSpPr>
          <p:cNvPr id="12" name="Groupe 11">
            <a:extLst>
              <a:ext uri="{FF2B5EF4-FFF2-40B4-BE49-F238E27FC236}">
                <a16:creationId xmlns:a16="http://schemas.microsoft.com/office/drawing/2014/main" id="{2CD9A7C4-7B5C-CFA7-4635-F3349052DDCF}"/>
              </a:ext>
            </a:extLst>
          </p:cNvPr>
          <p:cNvGrpSpPr/>
          <p:nvPr/>
        </p:nvGrpSpPr>
        <p:grpSpPr>
          <a:xfrm rot="5400000">
            <a:off x="10182715" y="4819882"/>
            <a:ext cx="2282121" cy="629879"/>
            <a:chOff x="422656" y="369682"/>
            <a:chExt cx="2282121" cy="629879"/>
          </a:xfrm>
          <a:solidFill>
            <a:schemeClr val="accent1"/>
          </a:solidFill>
        </p:grpSpPr>
        <p:sp>
          <p:nvSpPr>
            <p:cNvPr id="13" name="Forme libre : forme 12">
              <a:extLst>
                <a:ext uri="{FF2B5EF4-FFF2-40B4-BE49-F238E27FC236}">
                  <a16:creationId xmlns:a16="http://schemas.microsoft.com/office/drawing/2014/main" id="{7E35822A-FA55-1930-C8CC-98D94C7B73F1}"/>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8779D34F-E837-BA3A-FACE-FD1B8CBD5A3F}"/>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00F84674-DE85-B3C8-0C0A-970EBF75C739}"/>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C4565912-4AD8-200A-A592-B650FA5DA770}"/>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077D51E1-7603-E37F-814D-0E078AF94618}"/>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F88F7269-0C14-111F-B325-B39D761B2731}"/>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2B6FB24E-A7F1-3617-C394-6E9DDA916686}"/>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sp>
        <p:nvSpPr>
          <p:cNvPr id="4" name="ZoneTexte 3">
            <a:extLst>
              <a:ext uri="{FF2B5EF4-FFF2-40B4-BE49-F238E27FC236}">
                <a16:creationId xmlns:a16="http://schemas.microsoft.com/office/drawing/2014/main" id="{3243E0D6-F1CA-9467-504C-F7A0CAC43BA7}"/>
              </a:ext>
            </a:extLst>
          </p:cNvPr>
          <p:cNvSpPr txBox="1">
            <a:spLocks noGrp="1" noRot="1" noMove="1" noResize="1" noEditPoints="1" noAdjustHandles="1" noChangeArrowheads="1" noChangeShapeType="1"/>
          </p:cNvSpPr>
          <p:nvPr/>
        </p:nvSpPr>
        <p:spPr>
          <a:xfrm>
            <a:off x="318343" y="262031"/>
            <a:ext cx="5508625" cy="923330"/>
          </a:xfrm>
          <a:prstGeom prst="rect">
            <a:avLst/>
          </a:prstGeom>
          <a:noFill/>
        </p:spPr>
        <p:txBody>
          <a:bodyPr wrap="square" rtlCol="0">
            <a:noAutofit/>
          </a:bodyPr>
          <a:lstStyle/>
          <a:p>
            <a:r>
              <a:rPr lang="fr-FR" sz="5400" b="0" i="0" dirty="0">
                <a:solidFill>
                  <a:schemeClr val="accent1"/>
                </a:solidFill>
                <a:latin typeface="Trade Gothic Inline" panose="020B0504030203020204" pitchFamily="34" charset="0"/>
              </a:rPr>
              <a:t>sommaire</a:t>
            </a:r>
          </a:p>
        </p:txBody>
      </p:sp>
    </p:spTree>
    <p:extLst>
      <p:ext uri="{BB962C8B-B14F-4D97-AF65-F5344CB8AC3E}">
        <p14:creationId xmlns:p14="http://schemas.microsoft.com/office/powerpoint/2010/main" val="194506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Merci PRINT">
    <p:bg>
      <p:bgPr>
        <a:solidFill>
          <a:schemeClr val="bg1"/>
        </a:solidFill>
        <a:effectLst/>
      </p:bgPr>
    </p:bg>
    <p:spTree>
      <p:nvGrpSpPr>
        <p:cNvPr id="1" name=""/>
        <p:cNvGrpSpPr/>
        <p:nvPr/>
      </p:nvGrpSpPr>
      <p:grpSpPr>
        <a:xfrm>
          <a:off x="0" y="0"/>
          <a:ext cx="0" cy="0"/>
          <a:chOff x="0" y="0"/>
          <a:chExt cx="0" cy="0"/>
        </a:xfrm>
      </p:grpSpPr>
      <p:grpSp>
        <p:nvGrpSpPr>
          <p:cNvPr id="14" name="Groupe 13">
            <a:extLst>
              <a:ext uri="{FF2B5EF4-FFF2-40B4-BE49-F238E27FC236}">
                <a16:creationId xmlns:a16="http://schemas.microsoft.com/office/drawing/2014/main" id="{EBD55CD9-A1CA-3695-C983-832E3EE6FA2F}"/>
              </a:ext>
            </a:extLst>
          </p:cNvPr>
          <p:cNvGrpSpPr/>
          <p:nvPr/>
        </p:nvGrpSpPr>
        <p:grpSpPr>
          <a:xfrm>
            <a:off x="421052" y="368082"/>
            <a:ext cx="2282121" cy="629879"/>
            <a:chOff x="422656" y="369682"/>
            <a:chExt cx="2282121" cy="629879"/>
          </a:xfrm>
          <a:solidFill>
            <a:schemeClr val="accent1"/>
          </a:solidFill>
        </p:grpSpPr>
        <p:sp>
          <p:nvSpPr>
            <p:cNvPr id="15" name="Forme libre : forme 14">
              <a:extLst>
                <a:ext uri="{FF2B5EF4-FFF2-40B4-BE49-F238E27FC236}">
                  <a16:creationId xmlns:a16="http://schemas.microsoft.com/office/drawing/2014/main" id="{4EE9F705-F366-255F-DC4D-1A9AE6565033}"/>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E15F53CC-FEE8-F5B1-AE33-4AD431C2DF5C}"/>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79A3EFC6-0292-A862-5FA1-879FF4FA2BF7}"/>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90796DC4-FB65-EB35-9122-C67DCEE9266D}"/>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78F80461-5058-48AE-DA56-93567618F1E3}"/>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82D8C58E-CEC7-A7F4-AD74-999B9D273F09}"/>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EB14AA1F-D5F4-D917-0A8D-C58B0D8BD17A}"/>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sp>
        <p:nvSpPr>
          <p:cNvPr id="5" name="Espace réservé du texte 6">
            <a:extLst>
              <a:ext uri="{FF2B5EF4-FFF2-40B4-BE49-F238E27FC236}">
                <a16:creationId xmlns:a16="http://schemas.microsoft.com/office/drawing/2014/main" id="{179F383F-BBA6-3D1F-BAF1-7F1B65BB5789}"/>
              </a:ext>
            </a:extLst>
          </p:cNvPr>
          <p:cNvSpPr>
            <a:spLocks noGrp="1"/>
          </p:cNvSpPr>
          <p:nvPr>
            <p:ph type="body" sz="quarter" idx="11" hasCustomPrompt="1"/>
          </p:nvPr>
        </p:nvSpPr>
        <p:spPr>
          <a:xfrm>
            <a:off x="895098" y="1856966"/>
            <a:ext cx="10442575" cy="3312080"/>
          </a:xfrm>
          <a:prstGeom prst="rect">
            <a:avLst/>
          </a:prstGeom>
        </p:spPr>
        <p:txBody>
          <a:bodyPr anchor="ctr"/>
          <a:lstStyle>
            <a:lvl1pPr marL="0" indent="0" algn="ctr">
              <a:buFontTx/>
              <a:buNone/>
              <a:defRPr sz="6600" b="0" i="0">
                <a:solidFill>
                  <a:schemeClr val="accent1"/>
                </a:solidFill>
                <a:latin typeface="Trade Gothic Inline" panose="020B0504030203020204" pitchFamily="34" charset="0"/>
              </a:defRPr>
            </a:lvl1pPr>
          </a:lstStyle>
          <a:p>
            <a:pPr lvl="0"/>
            <a:r>
              <a:rPr lang="fr-FR" dirty="0"/>
              <a:t>Saisir votre message de </a:t>
            </a:r>
            <a:r>
              <a:rPr lang="fr-FR" dirty="0" err="1"/>
              <a:t>reMerciement</a:t>
            </a:r>
            <a:r>
              <a:rPr lang="fr-FR" dirty="0"/>
              <a:t> et/ou Appel à l’action</a:t>
            </a:r>
          </a:p>
        </p:txBody>
      </p:sp>
      <p:sp>
        <p:nvSpPr>
          <p:cNvPr id="6" name="ZoneTexte 5">
            <a:extLst>
              <a:ext uri="{FF2B5EF4-FFF2-40B4-BE49-F238E27FC236}">
                <a16:creationId xmlns:a16="http://schemas.microsoft.com/office/drawing/2014/main" id="{1831DE48-A4A1-C847-D1F0-ABB8AFFB105F}"/>
              </a:ext>
            </a:extLst>
          </p:cNvPr>
          <p:cNvSpPr txBox="1"/>
          <p:nvPr/>
        </p:nvSpPr>
        <p:spPr>
          <a:xfrm>
            <a:off x="146000" y="6304715"/>
            <a:ext cx="616482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dirty="0" err="1">
                <a:solidFill>
                  <a:schemeClr val="accent5"/>
                </a:solidFill>
                <a:latin typeface="Trade Gothic Next Light" panose="020B0403040303020004" pitchFamily="34" charset="0"/>
              </a:rPr>
              <a:t>www.</a:t>
            </a:r>
            <a:r>
              <a:rPr lang="fr-FR" sz="1800" b="1" i="0" dirty="0" err="1">
                <a:solidFill>
                  <a:schemeClr val="accent5"/>
                </a:solidFill>
                <a:latin typeface="Trade Gothic Next" panose="020B0503040303020004" pitchFamily="34" charset="0"/>
              </a:rPr>
              <a:t>ecologic-france</a:t>
            </a:r>
            <a:r>
              <a:rPr lang="fr-FR" sz="1800" b="0" i="0" dirty="0" err="1">
                <a:solidFill>
                  <a:schemeClr val="accent5"/>
                </a:solidFill>
                <a:latin typeface="Trade Gothic Next Light" panose="020B0403040303020004" pitchFamily="34" charset="0"/>
              </a:rPr>
              <a:t>.com</a:t>
            </a:r>
            <a:endParaRPr lang="fr-FR" sz="1800" b="0" i="0" dirty="0">
              <a:solidFill>
                <a:schemeClr val="accent5"/>
              </a:solidFill>
              <a:latin typeface="Trade Gothic Next Light" panose="020B0403040303020004" pitchFamily="34" charset="0"/>
            </a:endParaRPr>
          </a:p>
        </p:txBody>
      </p:sp>
      <p:pic>
        <p:nvPicPr>
          <p:cNvPr id="3" name="Graphique 2">
            <a:extLst>
              <a:ext uri="{FF2B5EF4-FFF2-40B4-BE49-F238E27FC236}">
                <a16:creationId xmlns:a16="http://schemas.microsoft.com/office/drawing/2014/main" id="{A1F65F85-415B-DF01-964E-8AFB67B22B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2" name="Graphique 1">
            <a:extLst>
              <a:ext uri="{FF2B5EF4-FFF2-40B4-BE49-F238E27FC236}">
                <a16:creationId xmlns:a16="http://schemas.microsoft.com/office/drawing/2014/main" id="{04520D3B-F648-64E6-9B2A-788F8DD475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4" name="Graphique 3">
            <a:extLst>
              <a:ext uri="{FF2B5EF4-FFF2-40B4-BE49-F238E27FC236}">
                <a16:creationId xmlns:a16="http://schemas.microsoft.com/office/drawing/2014/main" id="{F59C000B-6A2A-B79B-EC6F-A585225247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pic>
        <p:nvPicPr>
          <p:cNvPr id="7" name="Graphique 6">
            <a:extLst>
              <a:ext uri="{FF2B5EF4-FFF2-40B4-BE49-F238E27FC236}">
                <a16:creationId xmlns:a16="http://schemas.microsoft.com/office/drawing/2014/main" id="{9E4EC50B-82E4-1FDE-63B6-0BAD23A48E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25867" y="44403"/>
            <a:ext cx="2566231" cy="1306576"/>
          </a:xfrm>
          <a:prstGeom prst="rect">
            <a:avLst/>
          </a:prstGeom>
        </p:spPr>
      </p:pic>
    </p:spTree>
    <p:extLst>
      <p:ext uri="{BB962C8B-B14F-4D97-AF65-F5344CB8AC3E}">
        <p14:creationId xmlns:p14="http://schemas.microsoft.com/office/powerpoint/2010/main" val="3173349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pos="7446">
          <p15:clr>
            <a:srgbClr val="FBAE40"/>
          </p15:clr>
        </p15:guide>
        <p15:guide id="2" pos="23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hyperlink" Target="https://www.ecologic-france.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Graphique 14">
            <a:extLst>
              <a:ext uri="{FF2B5EF4-FFF2-40B4-BE49-F238E27FC236}">
                <a16:creationId xmlns:a16="http://schemas.microsoft.com/office/drawing/2014/main" id="{45646ED7-2D1B-9392-D671-96BC0F15A22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sp>
        <p:nvSpPr>
          <p:cNvPr id="4" name="ZoneTexte 3">
            <a:extLst>
              <a:ext uri="{FF2B5EF4-FFF2-40B4-BE49-F238E27FC236}">
                <a16:creationId xmlns:a16="http://schemas.microsoft.com/office/drawing/2014/main" id="{07BDEFCA-69DE-4CC2-420E-9720B773A1FC}"/>
              </a:ext>
            </a:extLst>
          </p:cNvPr>
          <p:cNvSpPr txBox="1"/>
          <p:nvPr/>
        </p:nvSpPr>
        <p:spPr>
          <a:xfrm>
            <a:off x="5273931" y="6442652"/>
            <a:ext cx="478948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0" i="0" dirty="0">
                <a:solidFill>
                  <a:schemeClr val="accent1"/>
                </a:solidFill>
                <a:latin typeface="Trade Gothic Next Light" panose="020B0403040303020004" pitchFamily="34" charset="0"/>
                <a:hlinkClick r:id="rId47">
                  <a:extLst>
                    <a:ext uri="{A12FA001-AC4F-418D-AE19-62706E023703}">
                      <ahyp:hlinkClr xmlns:ahyp="http://schemas.microsoft.com/office/drawing/2018/hyperlinkcolor" val="tx"/>
                    </a:ext>
                  </a:extLst>
                </a:hlinkClick>
              </a:rPr>
              <a:t>www.</a:t>
            </a:r>
            <a:r>
              <a:rPr lang="fr-FR" sz="900" b="1" i="0" dirty="0">
                <a:solidFill>
                  <a:schemeClr val="accent1"/>
                </a:solidFill>
                <a:latin typeface="Trade Gothic Next" panose="020B0503040303020004" pitchFamily="34" charset="0"/>
                <a:hlinkClick r:id="rId47">
                  <a:extLst>
                    <a:ext uri="{A12FA001-AC4F-418D-AE19-62706E023703}">
                      <ahyp:hlinkClr xmlns:ahyp="http://schemas.microsoft.com/office/drawing/2018/hyperlinkcolor" val="tx"/>
                    </a:ext>
                  </a:extLst>
                </a:hlinkClick>
              </a:rPr>
              <a:t>ecologic-france</a:t>
            </a:r>
            <a:r>
              <a:rPr lang="fr-FR" sz="900" b="0" i="0" dirty="0">
                <a:solidFill>
                  <a:schemeClr val="accent1"/>
                </a:solidFill>
                <a:latin typeface="Trade Gothic Next Light" panose="020B0403040303020004" pitchFamily="34" charset="0"/>
                <a:hlinkClick r:id="rId47">
                  <a:extLst>
                    <a:ext uri="{A12FA001-AC4F-418D-AE19-62706E023703}">
                      <ahyp:hlinkClr xmlns:ahyp="http://schemas.microsoft.com/office/drawing/2018/hyperlinkcolor" val="tx"/>
                    </a:ext>
                  </a:extLst>
                </a:hlinkClick>
              </a:rPr>
              <a:t>.com</a:t>
            </a:r>
            <a:endParaRPr lang="fr-FR" sz="900" b="0" i="0" dirty="0">
              <a:solidFill>
                <a:schemeClr val="accent1"/>
              </a:solidFill>
              <a:latin typeface="Trade Gothic Next Light" panose="020B0403040303020004" pitchFamily="34" charset="0"/>
            </a:endParaRPr>
          </a:p>
        </p:txBody>
      </p:sp>
      <p:cxnSp>
        <p:nvCxnSpPr>
          <p:cNvPr id="14" name="Connecteur droit 13">
            <a:extLst>
              <a:ext uri="{FF2B5EF4-FFF2-40B4-BE49-F238E27FC236}">
                <a16:creationId xmlns:a16="http://schemas.microsoft.com/office/drawing/2014/main" id="{7DDD51AB-4B47-2F2F-1C1F-12BD7004C345}"/>
              </a:ext>
            </a:extLst>
          </p:cNvPr>
          <p:cNvCxnSpPr>
            <a:cxnSpLocks/>
          </p:cNvCxnSpPr>
          <p:nvPr/>
        </p:nvCxnSpPr>
        <p:spPr>
          <a:xfrm>
            <a:off x="874713" y="6293221"/>
            <a:ext cx="10913875" cy="0"/>
          </a:xfrm>
          <a:prstGeom prst="line">
            <a:avLst/>
          </a:prstGeom>
          <a:ln w="9525">
            <a:solidFill>
              <a:schemeClr val="accent1"/>
            </a:solidFill>
          </a:ln>
        </p:spPr>
        <p:style>
          <a:lnRef idx="1">
            <a:schemeClr val="accent4"/>
          </a:lnRef>
          <a:fillRef idx="0">
            <a:schemeClr val="accent4"/>
          </a:fillRef>
          <a:effectRef idx="0">
            <a:schemeClr val="accent4"/>
          </a:effectRef>
          <a:fontRef idx="minor">
            <a:schemeClr val="tx1"/>
          </a:fontRef>
        </p:style>
      </p:cxnSp>
      <p:sp>
        <p:nvSpPr>
          <p:cNvPr id="6" name="ZoneTexte 5">
            <a:extLst>
              <a:ext uri="{FF2B5EF4-FFF2-40B4-BE49-F238E27FC236}">
                <a16:creationId xmlns:a16="http://schemas.microsoft.com/office/drawing/2014/main" id="{A5779F26-FBBE-33DC-DB42-7F43C3BB487E}"/>
              </a:ext>
            </a:extLst>
          </p:cNvPr>
          <p:cNvSpPr txBox="1"/>
          <p:nvPr/>
        </p:nvSpPr>
        <p:spPr>
          <a:xfrm>
            <a:off x="11317288" y="6433686"/>
            <a:ext cx="581912" cy="239785"/>
          </a:xfrm>
          <a:prstGeom prst="rect">
            <a:avLst/>
          </a:prstGeom>
          <a:noFill/>
        </p:spPr>
        <p:txBody>
          <a:bodyPr wrap="square" rtlCol="0">
            <a:spAutoFit/>
          </a:bodyPr>
          <a:lstStyle/>
          <a:p>
            <a:pPr algn="r"/>
            <a:fld id="{789DA56A-5E1D-DE4F-B4BB-CC7608C02C66}" type="slidenum">
              <a:rPr lang="fr-FR" sz="900" b="0" i="0" smtClean="0">
                <a:solidFill>
                  <a:schemeClr val="accent1"/>
                </a:solidFill>
                <a:latin typeface="Trade Gothic Next" panose="020B0503040303020004" pitchFamily="34" charset="0"/>
              </a:rPr>
              <a:pPr algn="r"/>
              <a:t>‹N°›</a:t>
            </a:fld>
            <a:endParaRPr lang="fr-FR" sz="900" b="0" i="0" dirty="0">
              <a:solidFill>
                <a:schemeClr val="accent1"/>
              </a:solidFill>
              <a:latin typeface="Trade Gothic Next" panose="020B0503040303020004" pitchFamily="34" charset="0"/>
            </a:endParaRPr>
          </a:p>
        </p:txBody>
      </p:sp>
      <p:grpSp>
        <p:nvGrpSpPr>
          <p:cNvPr id="3" name="Groupe 2">
            <a:extLst>
              <a:ext uri="{FF2B5EF4-FFF2-40B4-BE49-F238E27FC236}">
                <a16:creationId xmlns:a16="http://schemas.microsoft.com/office/drawing/2014/main" id="{A5E09DCE-52F7-980B-3FE7-4EF6B5869473}"/>
              </a:ext>
            </a:extLst>
          </p:cNvPr>
          <p:cNvGrpSpPr/>
          <p:nvPr/>
        </p:nvGrpSpPr>
        <p:grpSpPr>
          <a:xfrm rot="5400000">
            <a:off x="14310" y="6187222"/>
            <a:ext cx="773852" cy="213587"/>
            <a:chOff x="422656" y="369682"/>
            <a:chExt cx="2282121" cy="629879"/>
          </a:xfrm>
          <a:solidFill>
            <a:schemeClr val="accent1"/>
          </a:solidFill>
        </p:grpSpPr>
        <p:sp>
          <p:nvSpPr>
            <p:cNvPr id="5" name="Forme libre : forme 4">
              <a:extLst>
                <a:ext uri="{FF2B5EF4-FFF2-40B4-BE49-F238E27FC236}">
                  <a16:creationId xmlns:a16="http://schemas.microsoft.com/office/drawing/2014/main" id="{635E83BB-F8A3-9D66-952D-E0F2A88E47E7}"/>
                </a:ext>
              </a:extLst>
            </p:cNvPr>
            <p:cNvSpPr/>
            <p:nvPr/>
          </p:nvSpPr>
          <p:spPr>
            <a:xfrm>
              <a:off x="485886" y="724907"/>
              <a:ext cx="139971" cy="140548"/>
            </a:xfrm>
            <a:custGeom>
              <a:avLst/>
              <a:gdLst>
                <a:gd name="connsiteX0" fmla="*/ 120056 w 139971"/>
                <a:gd name="connsiteY0" fmla="*/ 3516 h 140548"/>
                <a:gd name="connsiteX1" fmla="*/ 3516 w 139971"/>
                <a:gd name="connsiteY1" fmla="*/ 120056 h 140548"/>
                <a:gd name="connsiteX2" fmla="*/ 3516 w 139971"/>
                <a:gd name="connsiteY2" fmla="*/ 137037 h 140548"/>
                <a:gd name="connsiteX3" fmla="*/ 11716 w 139971"/>
                <a:gd name="connsiteY3" fmla="*/ 140549 h 140548"/>
                <a:gd name="connsiteX4" fmla="*/ 19916 w 139971"/>
                <a:gd name="connsiteY4" fmla="*/ 137037 h 140548"/>
                <a:gd name="connsiteX5" fmla="*/ 136456 w 139971"/>
                <a:gd name="connsiteY5" fmla="*/ 20496 h 140548"/>
                <a:gd name="connsiteX6" fmla="*/ 136456 w 139971"/>
                <a:gd name="connsiteY6" fmla="*/ 3516 h 140548"/>
                <a:gd name="connsiteX7" fmla="*/ 120056 w 139971"/>
                <a:gd name="connsiteY7" fmla="*/ 3516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71" h="140548">
                  <a:moveTo>
                    <a:pt x="120056" y="3516"/>
                  </a:moveTo>
                  <a:lnTo>
                    <a:pt x="3516" y="120056"/>
                  </a:lnTo>
                  <a:cubicBezTo>
                    <a:pt x="-1172" y="124744"/>
                    <a:pt x="-1172" y="132349"/>
                    <a:pt x="3516" y="137037"/>
                  </a:cubicBezTo>
                  <a:cubicBezTo>
                    <a:pt x="5852" y="139373"/>
                    <a:pt x="8784" y="140549"/>
                    <a:pt x="11716" y="140549"/>
                  </a:cubicBezTo>
                  <a:cubicBezTo>
                    <a:pt x="14647" y="140549"/>
                    <a:pt x="17579" y="139388"/>
                    <a:pt x="19916" y="137037"/>
                  </a:cubicBezTo>
                  <a:lnTo>
                    <a:pt x="136456" y="20496"/>
                  </a:lnTo>
                  <a:cubicBezTo>
                    <a:pt x="141144" y="15808"/>
                    <a:pt x="141144" y="8189"/>
                    <a:pt x="136456" y="3516"/>
                  </a:cubicBezTo>
                  <a:cubicBezTo>
                    <a:pt x="132363" y="-1172"/>
                    <a:pt x="124744" y="-1172"/>
                    <a:pt x="120056" y="3516"/>
                  </a:cubicBezTo>
                  <a:close/>
                </a:path>
              </a:pathLst>
            </a:custGeom>
            <a:grpFill/>
            <a:ln w="3175"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3D63C6A3-C5F9-387E-44EC-654077C15FC5}"/>
                </a:ext>
              </a:extLst>
            </p:cNvPr>
            <p:cNvSpPr/>
            <p:nvPr/>
          </p:nvSpPr>
          <p:spPr>
            <a:xfrm>
              <a:off x="519862" y="758287"/>
              <a:ext cx="139971" cy="140548"/>
            </a:xfrm>
            <a:custGeom>
              <a:avLst/>
              <a:gdLst>
                <a:gd name="connsiteX0" fmla="*/ 3516 w 139971"/>
                <a:gd name="connsiteY0" fmla="*/ 137037 h 140548"/>
                <a:gd name="connsiteX1" fmla="*/ 11716 w 139971"/>
                <a:gd name="connsiteY1" fmla="*/ 140549 h 140548"/>
                <a:gd name="connsiteX2" fmla="*/ 19916 w 139971"/>
                <a:gd name="connsiteY2" fmla="*/ 137037 h 140548"/>
                <a:gd name="connsiteX3" fmla="*/ 136456 w 139971"/>
                <a:gd name="connsiteY3" fmla="*/ 20496 h 140548"/>
                <a:gd name="connsiteX4" fmla="*/ 136456 w 139971"/>
                <a:gd name="connsiteY4" fmla="*/ 3516 h 140548"/>
                <a:gd name="connsiteX5" fmla="*/ 119476 w 139971"/>
                <a:gd name="connsiteY5" fmla="*/ 3516 h 140548"/>
                <a:gd name="connsiteX6" fmla="*/ 3516 w 139971"/>
                <a:gd name="connsiteY6" fmla="*/ 120637 h 140548"/>
                <a:gd name="connsiteX7" fmla="*/ 3516 w 139971"/>
                <a:gd name="connsiteY7" fmla="*/ 137037 h 140548"/>
                <a:gd name="connsiteX8" fmla="*/ 3516 w 139971"/>
                <a:gd name="connsiteY8" fmla="*/ 137037 h 14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971" h="140548">
                  <a:moveTo>
                    <a:pt x="3516" y="137037"/>
                  </a:moveTo>
                  <a:cubicBezTo>
                    <a:pt x="5852" y="139373"/>
                    <a:pt x="8784" y="140549"/>
                    <a:pt x="11716" y="140549"/>
                  </a:cubicBezTo>
                  <a:cubicBezTo>
                    <a:pt x="14647" y="140549"/>
                    <a:pt x="17579" y="139373"/>
                    <a:pt x="19916" y="137037"/>
                  </a:cubicBezTo>
                  <a:lnTo>
                    <a:pt x="136456" y="20496"/>
                  </a:lnTo>
                  <a:cubicBezTo>
                    <a:pt x="141144" y="15808"/>
                    <a:pt x="141144" y="8204"/>
                    <a:pt x="136456" y="3516"/>
                  </a:cubicBezTo>
                  <a:cubicBezTo>
                    <a:pt x="131768" y="-1172"/>
                    <a:pt x="124164" y="-1172"/>
                    <a:pt x="119476" y="3516"/>
                  </a:cubicBezTo>
                  <a:lnTo>
                    <a:pt x="3516" y="120637"/>
                  </a:lnTo>
                  <a:cubicBezTo>
                    <a:pt x="-1172" y="125325"/>
                    <a:pt x="-1172" y="132349"/>
                    <a:pt x="3516" y="137037"/>
                  </a:cubicBezTo>
                  <a:lnTo>
                    <a:pt x="3516" y="137037"/>
                  </a:lnTo>
                  <a:close/>
                </a:path>
              </a:pathLst>
            </a:custGeom>
            <a:grpFill/>
            <a:ln w="3175" cap="flat">
              <a:noFill/>
              <a:prstDash val="solid"/>
              <a:miter/>
            </a:ln>
          </p:spPr>
          <p:txBody>
            <a:bodyPr rtlCol="0" anchor="ctr"/>
            <a:lstStyle/>
            <a:p>
              <a:endParaRPr lang="fr-FR"/>
            </a:p>
          </p:txBody>
        </p:sp>
        <p:sp>
          <p:nvSpPr>
            <p:cNvPr id="9" name="Forme libre : forme 8">
              <a:extLst>
                <a:ext uri="{FF2B5EF4-FFF2-40B4-BE49-F238E27FC236}">
                  <a16:creationId xmlns:a16="http://schemas.microsoft.com/office/drawing/2014/main" id="{33484447-482C-E760-0F15-A208869B002D}"/>
                </a:ext>
              </a:extLst>
            </p:cNvPr>
            <p:cNvSpPr/>
            <p:nvPr/>
          </p:nvSpPr>
          <p:spPr>
            <a:xfrm>
              <a:off x="422656" y="406535"/>
              <a:ext cx="556912" cy="556114"/>
            </a:xfrm>
            <a:custGeom>
              <a:avLst/>
              <a:gdLst>
                <a:gd name="connsiteX0" fmla="*/ 426309 w 556912"/>
                <a:gd name="connsiteY0" fmla="*/ 345311 h 556114"/>
                <a:gd name="connsiteX1" fmla="*/ 343149 w 556912"/>
                <a:gd name="connsiteY1" fmla="*/ 261571 h 556114"/>
                <a:gd name="connsiteX2" fmla="*/ 471401 w 556912"/>
                <a:gd name="connsiteY2" fmla="*/ 133318 h 556114"/>
                <a:gd name="connsiteX3" fmla="*/ 501269 w 556912"/>
                <a:gd name="connsiteY3" fmla="*/ 126874 h 556114"/>
                <a:gd name="connsiteX4" fmla="*/ 512981 w 556912"/>
                <a:gd name="connsiteY4" fmla="*/ 118674 h 556114"/>
                <a:gd name="connsiteX5" fmla="*/ 550454 w 556912"/>
                <a:gd name="connsiteY5" fmla="*/ 57777 h 556114"/>
                <a:gd name="connsiteX6" fmla="*/ 547523 w 556912"/>
                <a:gd name="connsiteY6" fmla="*/ 34933 h 556114"/>
                <a:gd name="connsiteX7" fmla="*/ 520586 w 556912"/>
                <a:gd name="connsiteY7" fmla="*/ 7997 h 556114"/>
                <a:gd name="connsiteX8" fmla="*/ 497757 w 556912"/>
                <a:gd name="connsiteY8" fmla="*/ 5065 h 556114"/>
                <a:gd name="connsiteX9" fmla="*/ 437441 w 556912"/>
                <a:gd name="connsiteY9" fmla="*/ 42538 h 556114"/>
                <a:gd name="connsiteX10" fmla="*/ 429241 w 556912"/>
                <a:gd name="connsiteY10" fmla="*/ 54250 h 556114"/>
                <a:gd name="connsiteX11" fmla="*/ 422797 w 556912"/>
                <a:gd name="connsiteY11" fmla="*/ 84699 h 556114"/>
                <a:gd name="connsiteX12" fmla="*/ 294544 w 556912"/>
                <a:gd name="connsiteY12" fmla="*/ 212952 h 556114"/>
                <a:gd name="connsiteX13" fmla="*/ 210803 w 556912"/>
                <a:gd name="connsiteY13" fmla="*/ 129211 h 556114"/>
                <a:gd name="connsiteX14" fmla="*/ 214911 w 556912"/>
                <a:gd name="connsiteY14" fmla="*/ 101679 h 556114"/>
                <a:gd name="connsiteX15" fmla="*/ 185043 w 556912"/>
                <a:gd name="connsiteY15" fmla="*/ 29650 h 556114"/>
                <a:gd name="connsiteX16" fmla="*/ 70853 w 556912"/>
                <a:gd name="connsiteY16" fmla="*/ 9158 h 556114"/>
                <a:gd name="connsiteX17" fmla="*/ 63829 w 556912"/>
                <a:gd name="connsiteY17" fmla="*/ 17938 h 556114"/>
                <a:gd name="connsiteX18" fmla="*/ 67341 w 556912"/>
                <a:gd name="connsiteY18" fmla="*/ 28475 h 556114"/>
                <a:gd name="connsiteX19" fmla="*/ 105409 w 556912"/>
                <a:gd name="connsiteY19" fmla="*/ 66543 h 556114"/>
                <a:gd name="connsiteX20" fmla="*/ 113609 w 556912"/>
                <a:gd name="connsiteY20" fmla="*/ 85874 h 556114"/>
                <a:gd name="connsiteX21" fmla="*/ 105409 w 556912"/>
                <a:gd name="connsiteY21" fmla="*/ 105206 h 556114"/>
                <a:gd name="connsiteX22" fmla="*/ 66760 w 556912"/>
                <a:gd name="connsiteY22" fmla="*/ 105206 h 556114"/>
                <a:gd name="connsiteX23" fmla="*/ 28692 w 556912"/>
                <a:gd name="connsiteY23" fmla="*/ 66557 h 556114"/>
                <a:gd name="connsiteX24" fmla="*/ 18156 w 556912"/>
                <a:gd name="connsiteY24" fmla="*/ 63045 h 556114"/>
                <a:gd name="connsiteX25" fmla="*/ 9375 w 556912"/>
                <a:gd name="connsiteY25" fmla="*/ 70070 h 556114"/>
                <a:gd name="connsiteX26" fmla="*/ 0 w 556912"/>
                <a:gd name="connsiteY26" fmla="*/ 112811 h 556114"/>
                <a:gd name="connsiteX27" fmla="*/ 29868 w 556912"/>
                <a:gd name="connsiteY27" fmla="*/ 184840 h 556114"/>
                <a:gd name="connsiteX28" fmla="*/ 129414 w 556912"/>
                <a:gd name="connsiteY28" fmla="*/ 210600 h 556114"/>
                <a:gd name="connsiteX29" fmla="*/ 175087 w 556912"/>
                <a:gd name="connsiteY29" fmla="*/ 256273 h 556114"/>
                <a:gd name="connsiteX30" fmla="*/ 16385 w 556912"/>
                <a:gd name="connsiteY30" fmla="*/ 414394 h 556114"/>
                <a:gd name="connsiteX31" fmla="*/ 3498 w 556912"/>
                <a:gd name="connsiteY31" fmla="*/ 445438 h 556114"/>
                <a:gd name="connsiteX32" fmla="*/ 16385 w 556912"/>
                <a:gd name="connsiteY32" fmla="*/ 476467 h 556114"/>
                <a:gd name="connsiteX33" fmla="*/ 79053 w 556912"/>
                <a:gd name="connsiteY33" fmla="*/ 539134 h 556114"/>
                <a:gd name="connsiteX34" fmla="*/ 110097 w 556912"/>
                <a:gd name="connsiteY34" fmla="*/ 552008 h 556114"/>
                <a:gd name="connsiteX35" fmla="*/ 141126 w 556912"/>
                <a:gd name="connsiteY35" fmla="*/ 539134 h 556114"/>
                <a:gd name="connsiteX36" fmla="*/ 299827 w 556912"/>
                <a:gd name="connsiteY36" fmla="*/ 381014 h 556114"/>
                <a:gd name="connsiteX37" fmla="*/ 345514 w 556912"/>
                <a:gd name="connsiteY37" fmla="*/ 426687 h 556114"/>
                <a:gd name="connsiteX38" fmla="*/ 342002 w 556912"/>
                <a:gd name="connsiteY38" fmla="*/ 454218 h 556114"/>
                <a:gd name="connsiteX39" fmla="*/ 371870 w 556912"/>
                <a:gd name="connsiteY39" fmla="*/ 526247 h 556114"/>
                <a:gd name="connsiteX40" fmla="*/ 443899 w 556912"/>
                <a:gd name="connsiteY40" fmla="*/ 556115 h 556114"/>
                <a:gd name="connsiteX41" fmla="*/ 486074 w 556912"/>
                <a:gd name="connsiteY41" fmla="*/ 547334 h 556114"/>
                <a:gd name="connsiteX42" fmla="*/ 493099 w 556912"/>
                <a:gd name="connsiteY42" fmla="*/ 538554 h 556114"/>
                <a:gd name="connsiteX43" fmla="*/ 489586 w 556912"/>
                <a:gd name="connsiteY43" fmla="*/ 528003 h 556114"/>
                <a:gd name="connsiteX44" fmla="*/ 451518 w 556912"/>
                <a:gd name="connsiteY44" fmla="*/ 489354 h 556114"/>
                <a:gd name="connsiteX45" fmla="*/ 443318 w 556912"/>
                <a:gd name="connsiteY45" fmla="*/ 470023 h 556114"/>
                <a:gd name="connsiteX46" fmla="*/ 451518 w 556912"/>
                <a:gd name="connsiteY46" fmla="*/ 450691 h 556114"/>
                <a:gd name="connsiteX47" fmla="*/ 490167 w 556912"/>
                <a:gd name="connsiteY47" fmla="*/ 450691 h 556114"/>
                <a:gd name="connsiteX48" fmla="*/ 528235 w 556912"/>
                <a:gd name="connsiteY48" fmla="*/ 488759 h 556114"/>
                <a:gd name="connsiteX49" fmla="*/ 538771 w 556912"/>
                <a:gd name="connsiteY49" fmla="*/ 492272 h 556114"/>
                <a:gd name="connsiteX50" fmla="*/ 547552 w 556912"/>
                <a:gd name="connsiteY50" fmla="*/ 485828 h 556114"/>
                <a:gd name="connsiteX51" fmla="*/ 556913 w 556912"/>
                <a:gd name="connsiteY51" fmla="*/ 443072 h 556114"/>
                <a:gd name="connsiteX52" fmla="*/ 526464 w 556912"/>
                <a:gd name="connsiteY52" fmla="*/ 371043 h 556114"/>
                <a:gd name="connsiteX53" fmla="*/ 426323 w 556912"/>
                <a:gd name="connsiteY53" fmla="*/ 345282 h 556114"/>
                <a:gd name="connsiteX54" fmla="*/ 426323 w 556912"/>
                <a:gd name="connsiteY54" fmla="*/ 345311 h 556114"/>
                <a:gd name="connsiteX55" fmla="*/ 442114 w 556912"/>
                <a:gd name="connsiteY55" fmla="*/ 98762 h 556114"/>
                <a:gd name="connsiteX56" fmla="*/ 445626 w 556912"/>
                <a:gd name="connsiteY56" fmla="*/ 92913 h 556114"/>
                <a:gd name="connsiteX57" fmla="*/ 452650 w 556912"/>
                <a:gd name="connsiteY57" fmla="*/ 61884 h 556114"/>
                <a:gd name="connsiteX58" fmla="*/ 507699 w 556912"/>
                <a:gd name="connsiteY58" fmla="*/ 27923 h 556114"/>
                <a:gd name="connsiteX59" fmla="*/ 528772 w 556912"/>
                <a:gd name="connsiteY59" fmla="*/ 48996 h 556114"/>
                <a:gd name="connsiteX60" fmla="*/ 494811 w 556912"/>
                <a:gd name="connsiteY60" fmla="*/ 104045 h 556114"/>
                <a:gd name="connsiteX61" fmla="*/ 463187 w 556912"/>
                <a:gd name="connsiteY61" fmla="*/ 111069 h 556114"/>
                <a:gd name="connsiteX62" fmla="*/ 457324 w 556912"/>
                <a:gd name="connsiteY62" fmla="*/ 114581 h 556114"/>
                <a:gd name="connsiteX63" fmla="*/ 326154 w 556912"/>
                <a:gd name="connsiteY63" fmla="*/ 245171 h 556114"/>
                <a:gd name="connsiteX64" fmla="*/ 310930 w 556912"/>
                <a:gd name="connsiteY64" fmla="*/ 229946 h 556114"/>
                <a:gd name="connsiteX65" fmla="*/ 442099 w 556912"/>
                <a:gd name="connsiteY65" fmla="*/ 98762 h 556114"/>
                <a:gd name="connsiteX66" fmla="*/ 442114 w 556912"/>
                <a:gd name="connsiteY66" fmla="*/ 98762 h 556114"/>
                <a:gd name="connsiteX67" fmla="*/ 124131 w 556912"/>
                <a:gd name="connsiteY67" fmla="*/ 522169 h 556114"/>
                <a:gd name="connsiteX68" fmla="*/ 95438 w 556912"/>
                <a:gd name="connsiteY68" fmla="*/ 522169 h 556114"/>
                <a:gd name="connsiteX69" fmla="*/ 33946 w 556912"/>
                <a:gd name="connsiteY69" fmla="*/ 460096 h 556114"/>
                <a:gd name="connsiteX70" fmla="*/ 28083 w 556912"/>
                <a:gd name="connsiteY70" fmla="*/ 446047 h 556114"/>
                <a:gd name="connsiteX71" fmla="*/ 33946 w 556912"/>
                <a:gd name="connsiteY71" fmla="*/ 431998 h 556114"/>
                <a:gd name="connsiteX72" fmla="*/ 192647 w 556912"/>
                <a:gd name="connsiteY72" fmla="*/ 273878 h 556114"/>
                <a:gd name="connsiteX73" fmla="*/ 283413 w 556912"/>
                <a:gd name="connsiteY73" fmla="*/ 364643 h 556114"/>
                <a:gd name="connsiteX74" fmla="*/ 124131 w 556912"/>
                <a:gd name="connsiteY74" fmla="*/ 522169 h 556114"/>
                <a:gd name="connsiteX75" fmla="*/ 124131 w 556912"/>
                <a:gd name="connsiteY75" fmla="*/ 522169 h 556114"/>
                <a:gd name="connsiteX76" fmla="*/ 531137 w 556912"/>
                <a:gd name="connsiteY76" fmla="*/ 458340 h 556114"/>
                <a:gd name="connsiteX77" fmla="*/ 506538 w 556912"/>
                <a:gd name="connsiteY77" fmla="*/ 433740 h 556114"/>
                <a:gd name="connsiteX78" fmla="*/ 434509 w 556912"/>
                <a:gd name="connsiteY78" fmla="*/ 433740 h 556114"/>
                <a:gd name="connsiteX79" fmla="*/ 419285 w 556912"/>
                <a:gd name="connsiteY79" fmla="*/ 470052 h 556114"/>
                <a:gd name="connsiteX80" fmla="*/ 434509 w 556912"/>
                <a:gd name="connsiteY80" fmla="*/ 506364 h 556114"/>
                <a:gd name="connsiteX81" fmla="*/ 459109 w 556912"/>
                <a:gd name="connsiteY81" fmla="*/ 530964 h 556114"/>
                <a:gd name="connsiteX82" fmla="*/ 388836 w 556912"/>
                <a:gd name="connsiteY82" fmla="*/ 509876 h 556114"/>
                <a:gd name="connsiteX83" fmla="*/ 365992 w 556912"/>
                <a:gd name="connsiteY83" fmla="*/ 454247 h 556114"/>
                <a:gd name="connsiteX84" fmla="*/ 370680 w 556912"/>
                <a:gd name="connsiteY84" fmla="*/ 427311 h 556114"/>
                <a:gd name="connsiteX85" fmla="*/ 367748 w 556912"/>
                <a:gd name="connsiteY85" fmla="*/ 415018 h 556114"/>
                <a:gd name="connsiteX86" fmla="*/ 141111 w 556912"/>
                <a:gd name="connsiteY86" fmla="*/ 188381 h 556114"/>
                <a:gd name="connsiteX87" fmla="*/ 132911 w 556912"/>
                <a:gd name="connsiteY87" fmla="*/ 184869 h 556114"/>
                <a:gd name="connsiteX88" fmla="*/ 128819 w 556912"/>
                <a:gd name="connsiteY88" fmla="*/ 185449 h 556114"/>
                <a:gd name="connsiteX89" fmla="*/ 46834 w 556912"/>
                <a:gd name="connsiteY89" fmla="*/ 167293 h 556114"/>
                <a:gd name="connsiteX90" fmla="*/ 23990 w 556912"/>
                <a:gd name="connsiteY90" fmla="*/ 112245 h 556114"/>
                <a:gd name="connsiteX91" fmla="*/ 25166 w 556912"/>
                <a:gd name="connsiteY91" fmla="*/ 97020 h 556114"/>
                <a:gd name="connsiteX92" fmla="*/ 49766 w 556912"/>
                <a:gd name="connsiteY92" fmla="*/ 121620 h 556114"/>
                <a:gd name="connsiteX93" fmla="*/ 121794 w 556912"/>
                <a:gd name="connsiteY93" fmla="*/ 121620 h 556114"/>
                <a:gd name="connsiteX94" fmla="*/ 137019 w 556912"/>
                <a:gd name="connsiteY94" fmla="*/ 85308 h 556114"/>
                <a:gd name="connsiteX95" fmla="*/ 121794 w 556912"/>
                <a:gd name="connsiteY95" fmla="*/ 49577 h 556114"/>
                <a:gd name="connsiteX96" fmla="*/ 97195 w 556912"/>
                <a:gd name="connsiteY96" fmla="*/ 24977 h 556114"/>
                <a:gd name="connsiteX97" fmla="*/ 167467 w 556912"/>
                <a:gd name="connsiteY97" fmla="*/ 46065 h 556114"/>
                <a:gd name="connsiteX98" fmla="*/ 190296 w 556912"/>
                <a:gd name="connsiteY98" fmla="*/ 101694 h 556114"/>
                <a:gd name="connsiteX99" fmla="*/ 185609 w 556912"/>
                <a:gd name="connsiteY99" fmla="*/ 128050 h 556114"/>
                <a:gd name="connsiteX100" fmla="*/ 188540 w 556912"/>
                <a:gd name="connsiteY100" fmla="*/ 140937 h 556114"/>
                <a:gd name="connsiteX101" fmla="*/ 414597 w 556912"/>
                <a:gd name="connsiteY101" fmla="*/ 366979 h 556114"/>
                <a:gd name="connsiteX102" fmla="*/ 426890 w 556912"/>
                <a:gd name="connsiteY102" fmla="*/ 369911 h 556114"/>
                <a:gd name="connsiteX103" fmla="*/ 508874 w 556912"/>
                <a:gd name="connsiteY103" fmla="*/ 387487 h 556114"/>
                <a:gd name="connsiteX104" fmla="*/ 531718 w 556912"/>
                <a:gd name="connsiteY104" fmla="*/ 443115 h 556114"/>
                <a:gd name="connsiteX105" fmla="*/ 531123 w 556912"/>
                <a:gd name="connsiteY105" fmla="*/ 458340 h 556114"/>
                <a:gd name="connsiteX106" fmla="*/ 531123 w 556912"/>
                <a:gd name="connsiteY106" fmla="*/ 458340 h 55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556912" h="556114">
                  <a:moveTo>
                    <a:pt x="426309" y="345311"/>
                  </a:moveTo>
                  <a:lnTo>
                    <a:pt x="343149" y="261571"/>
                  </a:lnTo>
                  <a:lnTo>
                    <a:pt x="471401" y="133318"/>
                  </a:lnTo>
                  <a:lnTo>
                    <a:pt x="501269" y="126874"/>
                  </a:lnTo>
                  <a:cubicBezTo>
                    <a:pt x="506538" y="125698"/>
                    <a:pt x="510645" y="122767"/>
                    <a:pt x="512981" y="118674"/>
                  </a:cubicBezTo>
                  <a:lnTo>
                    <a:pt x="550454" y="57777"/>
                  </a:lnTo>
                  <a:cubicBezTo>
                    <a:pt x="555142" y="50753"/>
                    <a:pt x="553967" y="41377"/>
                    <a:pt x="547523" y="34933"/>
                  </a:cubicBezTo>
                  <a:lnTo>
                    <a:pt x="520586" y="7997"/>
                  </a:lnTo>
                  <a:cubicBezTo>
                    <a:pt x="514723" y="2134"/>
                    <a:pt x="505362" y="972"/>
                    <a:pt x="497757" y="5065"/>
                  </a:cubicBezTo>
                  <a:lnTo>
                    <a:pt x="437441" y="42538"/>
                  </a:lnTo>
                  <a:cubicBezTo>
                    <a:pt x="433348" y="45470"/>
                    <a:pt x="430416" y="49562"/>
                    <a:pt x="429241" y="54250"/>
                  </a:cubicBezTo>
                  <a:lnTo>
                    <a:pt x="422797" y="84699"/>
                  </a:lnTo>
                  <a:lnTo>
                    <a:pt x="294544" y="212952"/>
                  </a:lnTo>
                  <a:lnTo>
                    <a:pt x="210803" y="129211"/>
                  </a:lnTo>
                  <a:cubicBezTo>
                    <a:pt x="213155" y="120430"/>
                    <a:pt x="214911" y="111055"/>
                    <a:pt x="214911" y="101679"/>
                  </a:cubicBezTo>
                  <a:cubicBezTo>
                    <a:pt x="214911" y="74743"/>
                    <a:pt x="204360" y="48967"/>
                    <a:pt x="185043" y="29650"/>
                  </a:cubicBezTo>
                  <a:cubicBezTo>
                    <a:pt x="155175" y="-218"/>
                    <a:pt x="108921" y="-8418"/>
                    <a:pt x="70853" y="9158"/>
                  </a:cubicBezTo>
                  <a:cubicBezTo>
                    <a:pt x="67341" y="10914"/>
                    <a:pt x="64990" y="13846"/>
                    <a:pt x="63829" y="17938"/>
                  </a:cubicBezTo>
                  <a:cubicBezTo>
                    <a:pt x="63248" y="22031"/>
                    <a:pt x="64409" y="25543"/>
                    <a:pt x="67341" y="28475"/>
                  </a:cubicBezTo>
                  <a:lnTo>
                    <a:pt x="105409" y="66543"/>
                  </a:lnTo>
                  <a:cubicBezTo>
                    <a:pt x="110677" y="71811"/>
                    <a:pt x="113609" y="78255"/>
                    <a:pt x="113609" y="85874"/>
                  </a:cubicBezTo>
                  <a:cubicBezTo>
                    <a:pt x="113609" y="93494"/>
                    <a:pt x="110677" y="99923"/>
                    <a:pt x="105409" y="105206"/>
                  </a:cubicBezTo>
                  <a:cubicBezTo>
                    <a:pt x="94872" y="115742"/>
                    <a:pt x="77297" y="115742"/>
                    <a:pt x="66760" y="105206"/>
                  </a:cubicBezTo>
                  <a:lnTo>
                    <a:pt x="28692" y="66557"/>
                  </a:lnTo>
                  <a:cubicBezTo>
                    <a:pt x="25761" y="63626"/>
                    <a:pt x="21668" y="62465"/>
                    <a:pt x="18156" y="63045"/>
                  </a:cubicBezTo>
                  <a:cubicBezTo>
                    <a:pt x="14063" y="63640"/>
                    <a:pt x="11132" y="66557"/>
                    <a:pt x="9375" y="70070"/>
                  </a:cubicBezTo>
                  <a:cubicBezTo>
                    <a:pt x="3512" y="83538"/>
                    <a:pt x="0" y="97601"/>
                    <a:pt x="0" y="112811"/>
                  </a:cubicBezTo>
                  <a:cubicBezTo>
                    <a:pt x="0" y="139747"/>
                    <a:pt x="11132" y="166103"/>
                    <a:pt x="29868" y="184840"/>
                  </a:cubicBezTo>
                  <a:cubicBezTo>
                    <a:pt x="55629" y="211195"/>
                    <a:pt x="94292" y="220556"/>
                    <a:pt x="129414" y="210600"/>
                  </a:cubicBezTo>
                  <a:lnTo>
                    <a:pt x="175087" y="256273"/>
                  </a:lnTo>
                  <a:lnTo>
                    <a:pt x="16385" y="414394"/>
                  </a:lnTo>
                  <a:cubicBezTo>
                    <a:pt x="8185" y="422594"/>
                    <a:pt x="3498" y="433725"/>
                    <a:pt x="3498" y="445438"/>
                  </a:cubicBezTo>
                  <a:cubicBezTo>
                    <a:pt x="3498" y="457150"/>
                    <a:pt x="8185" y="468267"/>
                    <a:pt x="16385" y="476467"/>
                  </a:cubicBezTo>
                  <a:lnTo>
                    <a:pt x="79053" y="539134"/>
                  </a:lnTo>
                  <a:cubicBezTo>
                    <a:pt x="87253" y="547334"/>
                    <a:pt x="98385" y="552008"/>
                    <a:pt x="110097" y="552008"/>
                  </a:cubicBezTo>
                  <a:cubicBezTo>
                    <a:pt x="121809" y="552008"/>
                    <a:pt x="132926" y="547320"/>
                    <a:pt x="141126" y="539134"/>
                  </a:cubicBezTo>
                  <a:lnTo>
                    <a:pt x="299827" y="381014"/>
                  </a:lnTo>
                  <a:lnTo>
                    <a:pt x="345514" y="426687"/>
                  </a:lnTo>
                  <a:cubicBezTo>
                    <a:pt x="343163" y="436062"/>
                    <a:pt x="342002" y="444843"/>
                    <a:pt x="342002" y="454218"/>
                  </a:cubicBezTo>
                  <a:cubicBezTo>
                    <a:pt x="342002" y="481749"/>
                    <a:pt x="352539" y="507510"/>
                    <a:pt x="371870" y="526247"/>
                  </a:cubicBezTo>
                  <a:cubicBezTo>
                    <a:pt x="391202" y="545578"/>
                    <a:pt x="417543" y="556115"/>
                    <a:pt x="443899" y="556115"/>
                  </a:cubicBezTo>
                  <a:cubicBezTo>
                    <a:pt x="457948" y="556115"/>
                    <a:pt x="472591" y="553183"/>
                    <a:pt x="486074" y="547334"/>
                  </a:cubicBezTo>
                  <a:cubicBezTo>
                    <a:pt x="489586" y="545578"/>
                    <a:pt x="491937" y="542647"/>
                    <a:pt x="493099" y="538554"/>
                  </a:cubicBezTo>
                  <a:cubicBezTo>
                    <a:pt x="493694" y="534461"/>
                    <a:pt x="492518" y="530935"/>
                    <a:pt x="489586" y="528003"/>
                  </a:cubicBezTo>
                  <a:lnTo>
                    <a:pt x="451518" y="489354"/>
                  </a:lnTo>
                  <a:cubicBezTo>
                    <a:pt x="446250" y="484086"/>
                    <a:pt x="443318" y="477642"/>
                    <a:pt x="443318" y="470023"/>
                  </a:cubicBezTo>
                  <a:cubicBezTo>
                    <a:pt x="443318" y="462998"/>
                    <a:pt x="446250" y="455974"/>
                    <a:pt x="451518" y="450691"/>
                  </a:cubicBezTo>
                  <a:cubicBezTo>
                    <a:pt x="461474" y="440735"/>
                    <a:pt x="479630" y="440735"/>
                    <a:pt x="490167" y="450691"/>
                  </a:cubicBezTo>
                  <a:lnTo>
                    <a:pt x="528235" y="488759"/>
                  </a:lnTo>
                  <a:cubicBezTo>
                    <a:pt x="531166" y="491691"/>
                    <a:pt x="534679" y="492852"/>
                    <a:pt x="538771" y="492272"/>
                  </a:cubicBezTo>
                  <a:cubicBezTo>
                    <a:pt x="542864" y="491691"/>
                    <a:pt x="545796" y="489340"/>
                    <a:pt x="547552" y="485828"/>
                  </a:cubicBezTo>
                  <a:cubicBezTo>
                    <a:pt x="553996" y="472940"/>
                    <a:pt x="556913" y="458296"/>
                    <a:pt x="556913" y="443072"/>
                  </a:cubicBezTo>
                  <a:cubicBezTo>
                    <a:pt x="556332" y="416136"/>
                    <a:pt x="545796" y="390375"/>
                    <a:pt x="526464" y="371043"/>
                  </a:cubicBezTo>
                  <a:cubicBezTo>
                    <a:pt x="500703" y="345282"/>
                    <a:pt x="462055" y="335326"/>
                    <a:pt x="426323" y="345282"/>
                  </a:cubicBezTo>
                  <a:lnTo>
                    <a:pt x="426323" y="345311"/>
                  </a:lnTo>
                  <a:close/>
                  <a:moveTo>
                    <a:pt x="442114" y="98762"/>
                  </a:moveTo>
                  <a:cubicBezTo>
                    <a:pt x="443870" y="97006"/>
                    <a:pt x="445045" y="95250"/>
                    <a:pt x="445626" y="92913"/>
                  </a:cubicBezTo>
                  <a:lnTo>
                    <a:pt x="452650" y="61884"/>
                  </a:lnTo>
                  <a:lnTo>
                    <a:pt x="507699" y="27923"/>
                  </a:lnTo>
                  <a:lnTo>
                    <a:pt x="528772" y="48996"/>
                  </a:lnTo>
                  <a:lnTo>
                    <a:pt x="494811" y="104045"/>
                  </a:lnTo>
                  <a:lnTo>
                    <a:pt x="463187" y="111069"/>
                  </a:lnTo>
                  <a:cubicBezTo>
                    <a:pt x="460850" y="111664"/>
                    <a:pt x="459094" y="112825"/>
                    <a:pt x="457324" y="114581"/>
                  </a:cubicBezTo>
                  <a:lnTo>
                    <a:pt x="326154" y="245171"/>
                  </a:lnTo>
                  <a:lnTo>
                    <a:pt x="310930" y="229946"/>
                  </a:lnTo>
                  <a:lnTo>
                    <a:pt x="442099" y="98762"/>
                  </a:lnTo>
                  <a:lnTo>
                    <a:pt x="442114" y="98762"/>
                  </a:lnTo>
                  <a:close/>
                  <a:moveTo>
                    <a:pt x="124131" y="522169"/>
                  </a:moveTo>
                  <a:cubicBezTo>
                    <a:pt x="116511" y="529788"/>
                    <a:pt x="103043" y="529788"/>
                    <a:pt x="95438" y="522169"/>
                  </a:cubicBezTo>
                  <a:lnTo>
                    <a:pt x="33946" y="460096"/>
                  </a:lnTo>
                  <a:cubicBezTo>
                    <a:pt x="29854" y="456003"/>
                    <a:pt x="28083" y="451315"/>
                    <a:pt x="28083" y="446047"/>
                  </a:cubicBezTo>
                  <a:cubicBezTo>
                    <a:pt x="28083" y="440779"/>
                    <a:pt x="30420" y="435511"/>
                    <a:pt x="33946" y="431998"/>
                  </a:cubicBezTo>
                  <a:lnTo>
                    <a:pt x="192647" y="273878"/>
                  </a:lnTo>
                  <a:lnTo>
                    <a:pt x="283413" y="364643"/>
                  </a:lnTo>
                  <a:lnTo>
                    <a:pt x="124131" y="522169"/>
                  </a:lnTo>
                  <a:lnTo>
                    <a:pt x="124131" y="522169"/>
                  </a:lnTo>
                  <a:close/>
                  <a:moveTo>
                    <a:pt x="531137" y="458340"/>
                  </a:moveTo>
                  <a:lnTo>
                    <a:pt x="506538" y="433740"/>
                  </a:lnTo>
                  <a:cubicBezTo>
                    <a:pt x="486626" y="415003"/>
                    <a:pt x="452665" y="415584"/>
                    <a:pt x="434509" y="433740"/>
                  </a:cubicBezTo>
                  <a:cubicBezTo>
                    <a:pt x="424553" y="443101"/>
                    <a:pt x="419285" y="455989"/>
                    <a:pt x="419285" y="470052"/>
                  </a:cubicBezTo>
                  <a:cubicBezTo>
                    <a:pt x="419285" y="484115"/>
                    <a:pt x="424553" y="496408"/>
                    <a:pt x="434509" y="506364"/>
                  </a:cubicBezTo>
                  <a:lnTo>
                    <a:pt x="459109" y="530964"/>
                  </a:lnTo>
                  <a:cubicBezTo>
                    <a:pt x="433928" y="535651"/>
                    <a:pt x="406992" y="528032"/>
                    <a:pt x="388836" y="509876"/>
                  </a:cubicBezTo>
                  <a:cubicBezTo>
                    <a:pt x="374192" y="495232"/>
                    <a:pt x="365992" y="475335"/>
                    <a:pt x="365992" y="454247"/>
                  </a:cubicBezTo>
                  <a:cubicBezTo>
                    <a:pt x="365992" y="444872"/>
                    <a:pt x="367748" y="436091"/>
                    <a:pt x="370680" y="427311"/>
                  </a:cubicBezTo>
                  <a:cubicBezTo>
                    <a:pt x="372436" y="423218"/>
                    <a:pt x="371275" y="417950"/>
                    <a:pt x="367748" y="415018"/>
                  </a:cubicBezTo>
                  <a:lnTo>
                    <a:pt x="141111" y="188381"/>
                  </a:lnTo>
                  <a:cubicBezTo>
                    <a:pt x="138775" y="186030"/>
                    <a:pt x="135843" y="184869"/>
                    <a:pt x="132911" y="184869"/>
                  </a:cubicBezTo>
                  <a:cubicBezTo>
                    <a:pt x="131750" y="184869"/>
                    <a:pt x="129980" y="184869"/>
                    <a:pt x="128819" y="185449"/>
                  </a:cubicBezTo>
                  <a:cubicBezTo>
                    <a:pt x="100126" y="195986"/>
                    <a:pt x="67907" y="188961"/>
                    <a:pt x="46834" y="167293"/>
                  </a:cubicBezTo>
                  <a:cubicBezTo>
                    <a:pt x="32190" y="153244"/>
                    <a:pt x="23990" y="133332"/>
                    <a:pt x="23990" y="112245"/>
                  </a:cubicBezTo>
                  <a:cubicBezTo>
                    <a:pt x="23990" y="106976"/>
                    <a:pt x="24571" y="101708"/>
                    <a:pt x="25166" y="97020"/>
                  </a:cubicBezTo>
                  <a:lnTo>
                    <a:pt x="49766" y="121620"/>
                  </a:lnTo>
                  <a:cubicBezTo>
                    <a:pt x="69678" y="141532"/>
                    <a:pt x="102477" y="141532"/>
                    <a:pt x="121794" y="121620"/>
                  </a:cubicBezTo>
                  <a:cubicBezTo>
                    <a:pt x="131750" y="112245"/>
                    <a:pt x="137019" y="99372"/>
                    <a:pt x="137019" y="85308"/>
                  </a:cubicBezTo>
                  <a:cubicBezTo>
                    <a:pt x="137019" y="71245"/>
                    <a:pt x="131750" y="58952"/>
                    <a:pt x="121794" y="49577"/>
                  </a:cubicBezTo>
                  <a:lnTo>
                    <a:pt x="97195" y="24977"/>
                  </a:lnTo>
                  <a:cubicBezTo>
                    <a:pt x="122375" y="20289"/>
                    <a:pt x="148731" y="27314"/>
                    <a:pt x="167467" y="46065"/>
                  </a:cubicBezTo>
                  <a:cubicBezTo>
                    <a:pt x="182111" y="61289"/>
                    <a:pt x="190296" y="80606"/>
                    <a:pt x="190296" y="101694"/>
                  </a:cubicBezTo>
                  <a:cubicBezTo>
                    <a:pt x="190296" y="111055"/>
                    <a:pt x="188540" y="120430"/>
                    <a:pt x="185609" y="128050"/>
                  </a:cubicBezTo>
                  <a:cubicBezTo>
                    <a:pt x="183852" y="132737"/>
                    <a:pt x="185014" y="137425"/>
                    <a:pt x="188540" y="140937"/>
                  </a:cubicBezTo>
                  <a:lnTo>
                    <a:pt x="414597" y="366979"/>
                  </a:lnTo>
                  <a:cubicBezTo>
                    <a:pt x="418109" y="370492"/>
                    <a:pt x="422797" y="371072"/>
                    <a:pt x="426890" y="369911"/>
                  </a:cubicBezTo>
                  <a:cubicBezTo>
                    <a:pt x="455582" y="359375"/>
                    <a:pt x="487801" y="366399"/>
                    <a:pt x="508874" y="387487"/>
                  </a:cubicBezTo>
                  <a:cubicBezTo>
                    <a:pt x="523518" y="402711"/>
                    <a:pt x="531718" y="422042"/>
                    <a:pt x="531718" y="443115"/>
                  </a:cubicBezTo>
                  <a:cubicBezTo>
                    <a:pt x="532298" y="448384"/>
                    <a:pt x="531718" y="453667"/>
                    <a:pt x="531123" y="458340"/>
                  </a:cubicBezTo>
                  <a:lnTo>
                    <a:pt x="531123" y="458340"/>
                  </a:lnTo>
                  <a:close/>
                </a:path>
              </a:pathLst>
            </a:custGeom>
            <a:grpFill/>
            <a:ln w="317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E02DF5DC-A7F4-0AE9-FF1C-C5D0F7B63C87}"/>
                </a:ext>
              </a:extLst>
            </p:cNvPr>
            <p:cNvSpPr/>
            <p:nvPr/>
          </p:nvSpPr>
          <p:spPr>
            <a:xfrm>
              <a:off x="2148988" y="812977"/>
              <a:ext cx="445486" cy="176855"/>
            </a:xfrm>
            <a:custGeom>
              <a:avLst/>
              <a:gdLst>
                <a:gd name="connsiteX0" fmla="*/ 441424 w 445486"/>
                <a:gd name="connsiteY0" fmla="*/ 45062 h 176855"/>
                <a:gd name="connsiteX1" fmla="*/ 384068 w 445486"/>
                <a:gd name="connsiteY1" fmla="*/ 2031 h 176855"/>
                <a:gd name="connsiteX2" fmla="*/ 376550 w 445486"/>
                <a:gd name="connsiteY2" fmla="*/ 100 h 176855"/>
                <a:gd name="connsiteX3" fmla="*/ 369860 w 445486"/>
                <a:gd name="connsiteY3" fmla="*/ 4062 h 176855"/>
                <a:gd name="connsiteX4" fmla="*/ 208401 w 445486"/>
                <a:gd name="connsiteY4" fmla="*/ 84872 h 176855"/>
                <a:gd name="connsiteX5" fmla="*/ 118942 w 445486"/>
                <a:gd name="connsiteY5" fmla="*/ 63944 h 176855"/>
                <a:gd name="connsiteX6" fmla="*/ 146807 w 445486"/>
                <a:gd name="connsiteY6" fmla="*/ 34090 h 176855"/>
                <a:gd name="connsiteX7" fmla="*/ 148621 w 445486"/>
                <a:gd name="connsiteY7" fmla="*/ 22944 h 176855"/>
                <a:gd name="connsiteX8" fmla="*/ 139028 w 445486"/>
                <a:gd name="connsiteY8" fmla="*/ 17008 h 176855"/>
                <a:gd name="connsiteX9" fmla="*/ 9789 w 445486"/>
                <a:gd name="connsiteY9" fmla="*/ 21507 h 176855"/>
                <a:gd name="connsiteX10" fmla="*/ 7 w 445486"/>
                <a:gd name="connsiteY10" fmla="*/ 32000 h 176855"/>
                <a:gd name="connsiteX11" fmla="*/ 4462 w 445486"/>
                <a:gd name="connsiteY11" fmla="*/ 161240 h 176855"/>
                <a:gd name="connsiteX12" fmla="*/ 11051 w 445486"/>
                <a:gd name="connsiteY12" fmla="*/ 170398 h 176855"/>
                <a:gd name="connsiteX13" fmla="*/ 22023 w 445486"/>
                <a:gd name="connsiteY13" fmla="*/ 167814 h 176855"/>
                <a:gd name="connsiteX14" fmla="*/ 54329 w 445486"/>
                <a:gd name="connsiteY14" fmla="*/ 133186 h 176855"/>
                <a:gd name="connsiteX15" fmla="*/ 208401 w 445486"/>
                <a:gd name="connsiteY15" fmla="*/ 176856 h 176855"/>
                <a:gd name="connsiteX16" fmla="*/ 443456 w 445486"/>
                <a:gd name="connsiteY16" fmla="*/ 59256 h 176855"/>
                <a:gd name="connsiteX17" fmla="*/ 445386 w 445486"/>
                <a:gd name="connsiteY17" fmla="*/ 51724 h 176855"/>
                <a:gd name="connsiteX18" fmla="*/ 441439 w 445486"/>
                <a:gd name="connsiteY18" fmla="*/ 45033 h 176855"/>
                <a:gd name="connsiteX19" fmla="*/ 441439 w 445486"/>
                <a:gd name="connsiteY19" fmla="*/ 45062 h 176855"/>
                <a:gd name="connsiteX20" fmla="*/ 208401 w 445486"/>
                <a:gd name="connsiteY20" fmla="*/ 156596 h 176855"/>
                <a:gd name="connsiteX21" fmla="*/ 58263 w 445486"/>
                <a:gd name="connsiteY21" fmla="*/ 111648 h 176855"/>
                <a:gd name="connsiteX22" fmla="*/ 52689 w 445486"/>
                <a:gd name="connsiteY22" fmla="*/ 109965 h 176855"/>
                <a:gd name="connsiteX23" fmla="*/ 45273 w 445486"/>
                <a:gd name="connsiteY23" fmla="*/ 113172 h 176855"/>
                <a:gd name="connsiteX24" fmla="*/ 23924 w 445486"/>
                <a:gd name="connsiteY24" fmla="*/ 136060 h 176855"/>
                <a:gd name="connsiteX25" fmla="*/ 20659 w 445486"/>
                <a:gd name="connsiteY25" fmla="*/ 41463 h 176855"/>
                <a:gd name="connsiteX26" fmla="*/ 115270 w 445486"/>
                <a:gd name="connsiteY26" fmla="*/ 38168 h 176855"/>
                <a:gd name="connsiteX27" fmla="*/ 95140 w 445486"/>
                <a:gd name="connsiteY27" fmla="*/ 59735 h 176855"/>
                <a:gd name="connsiteX28" fmla="*/ 92514 w 445486"/>
                <a:gd name="connsiteY28" fmla="*/ 68152 h 176855"/>
                <a:gd name="connsiteX29" fmla="*/ 97463 w 445486"/>
                <a:gd name="connsiteY29" fmla="*/ 75438 h 176855"/>
                <a:gd name="connsiteX30" fmla="*/ 208415 w 445486"/>
                <a:gd name="connsiteY30" fmla="*/ 105161 h 176855"/>
                <a:gd name="connsiteX31" fmla="*/ 379859 w 445486"/>
                <a:gd name="connsiteY31" fmla="*/ 24221 h 176855"/>
                <a:gd name="connsiteX32" fmla="*/ 421004 w 445486"/>
                <a:gd name="connsiteY32" fmla="*/ 55105 h 176855"/>
                <a:gd name="connsiteX33" fmla="*/ 208415 w 445486"/>
                <a:gd name="connsiteY33" fmla="*/ 156567 h 176855"/>
                <a:gd name="connsiteX34" fmla="*/ 208415 w 445486"/>
                <a:gd name="connsiteY34" fmla="*/ 156596 h 17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45486" h="176855">
                  <a:moveTo>
                    <a:pt x="441424" y="45062"/>
                  </a:moveTo>
                  <a:lnTo>
                    <a:pt x="384068" y="2031"/>
                  </a:lnTo>
                  <a:cubicBezTo>
                    <a:pt x="381920" y="420"/>
                    <a:pt x="379206" y="-277"/>
                    <a:pt x="376550" y="100"/>
                  </a:cubicBezTo>
                  <a:cubicBezTo>
                    <a:pt x="373894" y="478"/>
                    <a:pt x="371485" y="1914"/>
                    <a:pt x="369860" y="4062"/>
                  </a:cubicBezTo>
                  <a:cubicBezTo>
                    <a:pt x="331342" y="55424"/>
                    <a:pt x="272491" y="84872"/>
                    <a:pt x="208401" y="84872"/>
                  </a:cubicBezTo>
                  <a:cubicBezTo>
                    <a:pt x="177299" y="84872"/>
                    <a:pt x="146619" y="77673"/>
                    <a:pt x="118942" y="63944"/>
                  </a:cubicBezTo>
                  <a:lnTo>
                    <a:pt x="146807" y="34090"/>
                  </a:lnTo>
                  <a:cubicBezTo>
                    <a:pt x="149608" y="31086"/>
                    <a:pt x="150334" y="26688"/>
                    <a:pt x="148621" y="22944"/>
                  </a:cubicBezTo>
                  <a:cubicBezTo>
                    <a:pt x="146909" y="19214"/>
                    <a:pt x="143179" y="16834"/>
                    <a:pt x="139028" y="17008"/>
                  </a:cubicBezTo>
                  <a:lnTo>
                    <a:pt x="9789" y="21507"/>
                  </a:lnTo>
                  <a:cubicBezTo>
                    <a:pt x="4187" y="21710"/>
                    <a:pt x="-196" y="26398"/>
                    <a:pt x="7" y="32000"/>
                  </a:cubicBezTo>
                  <a:lnTo>
                    <a:pt x="4462" y="161240"/>
                  </a:lnTo>
                  <a:cubicBezTo>
                    <a:pt x="4607" y="165362"/>
                    <a:pt x="7205" y="168961"/>
                    <a:pt x="11051" y="170398"/>
                  </a:cubicBezTo>
                  <a:cubicBezTo>
                    <a:pt x="14897" y="171820"/>
                    <a:pt x="19237" y="170818"/>
                    <a:pt x="22023" y="167814"/>
                  </a:cubicBezTo>
                  <a:lnTo>
                    <a:pt x="54329" y="133186"/>
                  </a:lnTo>
                  <a:cubicBezTo>
                    <a:pt x="100612" y="161777"/>
                    <a:pt x="153701" y="176856"/>
                    <a:pt x="208401" y="176856"/>
                  </a:cubicBezTo>
                  <a:cubicBezTo>
                    <a:pt x="301706" y="176856"/>
                    <a:pt x="387377" y="133999"/>
                    <a:pt x="443456" y="59256"/>
                  </a:cubicBezTo>
                  <a:cubicBezTo>
                    <a:pt x="445067" y="57093"/>
                    <a:pt x="445763" y="54394"/>
                    <a:pt x="445386" y="51724"/>
                  </a:cubicBezTo>
                  <a:cubicBezTo>
                    <a:pt x="445009" y="49068"/>
                    <a:pt x="443586" y="46658"/>
                    <a:pt x="441439" y="45033"/>
                  </a:cubicBezTo>
                  <a:lnTo>
                    <a:pt x="441439" y="45062"/>
                  </a:lnTo>
                  <a:close/>
                  <a:moveTo>
                    <a:pt x="208401" y="156596"/>
                  </a:moveTo>
                  <a:cubicBezTo>
                    <a:pt x="154804" y="156596"/>
                    <a:pt x="102890" y="141052"/>
                    <a:pt x="58263" y="111648"/>
                  </a:cubicBezTo>
                  <a:cubicBezTo>
                    <a:pt x="56550" y="110531"/>
                    <a:pt x="54620" y="109965"/>
                    <a:pt x="52689" y="109965"/>
                  </a:cubicBezTo>
                  <a:cubicBezTo>
                    <a:pt x="49947" y="109965"/>
                    <a:pt x="47247" y="111068"/>
                    <a:pt x="45273" y="113172"/>
                  </a:cubicBezTo>
                  <a:lnTo>
                    <a:pt x="23924" y="136060"/>
                  </a:lnTo>
                  <a:lnTo>
                    <a:pt x="20659" y="41463"/>
                  </a:lnTo>
                  <a:lnTo>
                    <a:pt x="115270" y="38168"/>
                  </a:lnTo>
                  <a:lnTo>
                    <a:pt x="95140" y="59735"/>
                  </a:lnTo>
                  <a:cubicBezTo>
                    <a:pt x="93036" y="61999"/>
                    <a:pt x="92064" y="65105"/>
                    <a:pt x="92514" y="68152"/>
                  </a:cubicBezTo>
                  <a:cubicBezTo>
                    <a:pt x="92963" y="71215"/>
                    <a:pt x="94792" y="73900"/>
                    <a:pt x="97463" y="75438"/>
                  </a:cubicBezTo>
                  <a:cubicBezTo>
                    <a:pt x="131060" y="94886"/>
                    <a:pt x="169433" y="105161"/>
                    <a:pt x="208415" y="105161"/>
                  </a:cubicBezTo>
                  <a:cubicBezTo>
                    <a:pt x="275553" y="105161"/>
                    <a:pt x="337481" y="75786"/>
                    <a:pt x="379859" y="24221"/>
                  </a:cubicBezTo>
                  <a:lnTo>
                    <a:pt x="421004" y="55105"/>
                  </a:lnTo>
                  <a:cubicBezTo>
                    <a:pt x="368800" y="119718"/>
                    <a:pt x="291881" y="156567"/>
                    <a:pt x="208415" y="156567"/>
                  </a:cubicBezTo>
                  <a:lnTo>
                    <a:pt x="208415" y="156596"/>
                  </a:lnTo>
                  <a:close/>
                </a:path>
              </a:pathLst>
            </a:custGeom>
            <a:grpFill/>
            <a:ln w="3175" cap="flat">
              <a:no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C8BFAFBB-456F-7DAB-A9C9-20E8541E41D9}"/>
                </a:ext>
              </a:extLst>
            </p:cNvPr>
            <p:cNvSpPr/>
            <p:nvPr/>
          </p:nvSpPr>
          <p:spPr>
            <a:xfrm>
              <a:off x="2372511" y="404525"/>
              <a:ext cx="332266" cy="399264"/>
            </a:xfrm>
            <a:custGeom>
              <a:avLst/>
              <a:gdLst>
                <a:gd name="connsiteX0" fmla="*/ 332148 w 332266"/>
                <a:gd name="connsiteY0" fmla="*/ 318630 h 399264"/>
                <a:gd name="connsiteX1" fmla="*/ 324398 w 332266"/>
                <a:gd name="connsiteY1" fmla="*/ 310430 h 399264"/>
                <a:gd name="connsiteX2" fmla="*/ 278435 w 332266"/>
                <a:gd name="connsiteY2" fmla="*/ 299937 h 399264"/>
                <a:gd name="connsiteX3" fmla="*/ 278580 w 332266"/>
                <a:gd name="connsiteY3" fmla="*/ 291635 h 399264"/>
                <a:gd name="connsiteX4" fmla="*/ 19811 w 332266"/>
                <a:gd name="connsiteY4" fmla="*/ 66 h 399264"/>
                <a:gd name="connsiteX5" fmla="*/ 12337 w 332266"/>
                <a:gd name="connsiteY5" fmla="*/ 2171 h 399264"/>
                <a:gd name="connsiteX6" fmla="*/ 8534 w 332266"/>
                <a:gd name="connsiteY6" fmla="*/ 8948 h 399264"/>
                <a:gd name="connsiteX7" fmla="*/ 73 w 332266"/>
                <a:gd name="connsiteY7" fmla="*/ 80150 h 399264"/>
                <a:gd name="connsiteX8" fmla="*/ 8955 w 332266"/>
                <a:gd name="connsiteY8" fmla="*/ 91426 h 399264"/>
                <a:gd name="connsiteX9" fmla="*/ 186161 w 332266"/>
                <a:gd name="connsiteY9" fmla="*/ 278864 h 399264"/>
                <a:gd name="connsiteX10" fmla="*/ 146046 w 332266"/>
                <a:gd name="connsiteY10" fmla="*/ 269720 h 399264"/>
                <a:gd name="connsiteX11" fmla="*/ 135510 w 332266"/>
                <a:gd name="connsiteY11" fmla="*/ 273741 h 399264"/>
                <a:gd name="connsiteX12" fmla="*/ 135190 w 332266"/>
                <a:gd name="connsiteY12" fmla="*/ 285017 h 399264"/>
                <a:gd name="connsiteX13" fmla="*/ 204012 w 332266"/>
                <a:gd name="connsiteY13" fmla="*/ 394505 h 399264"/>
                <a:gd name="connsiteX14" fmla="*/ 212618 w 332266"/>
                <a:gd name="connsiteY14" fmla="*/ 399265 h 399264"/>
                <a:gd name="connsiteX15" fmla="*/ 218002 w 332266"/>
                <a:gd name="connsiteY15" fmla="*/ 397712 h 399264"/>
                <a:gd name="connsiteX16" fmla="*/ 327518 w 332266"/>
                <a:gd name="connsiteY16" fmla="*/ 328905 h 399264"/>
                <a:gd name="connsiteX17" fmla="*/ 332119 w 332266"/>
                <a:gd name="connsiteY17" fmla="*/ 318615 h 399264"/>
                <a:gd name="connsiteX18" fmla="*/ 332148 w 332266"/>
                <a:gd name="connsiteY18" fmla="*/ 318615 h 399264"/>
                <a:gd name="connsiteX19" fmla="*/ 215811 w 332266"/>
                <a:gd name="connsiteY19" fmla="*/ 375129 h 399264"/>
                <a:gd name="connsiteX20" fmla="*/ 165436 w 332266"/>
                <a:gd name="connsiteY20" fmla="*/ 294988 h 399264"/>
                <a:gd name="connsiteX21" fmla="*/ 194477 w 332266"/>
                <a:gd name="connsiteY21" fmla="*/ 301620 h 399264"/>
                <a:gd name="connsiteX22" fmla="*/ 203068 w 332266"/>
                <a:gd name="connsiteY22" fmla="*/ 299632 h 399264"/>
                <a:gd name="connsiteX23" fmla="*/ 206885 w 332266"/>
                <a:gd name="connsiteY23" fmla="*/ 291664 h 399264"/>
                <a:gd name="connsiteX24" fmla="*/ 21422 w 332266"/>
                <a:gd name="connsiteY24" fmla="*/ 72734 h 399264"/>
                <a:gd name="connsiteX25" fmla="*/ 27474 w 332266"/>
                <a:gd name="connsiteY25" fmla="*/ 21647 h 399264"/>
                <a:gd name="connsiteX26" fmla="*/ 258276 w 332266"/>
                <a:gd name="connsiteY26" fmla="*/ 291664 h 399264"/>
                <a:gd name="connsiteX27" fmla="*/ 257768 w 332266"/>
                <a:gd name="connsiteY27" fmla="*/ 307382 h 399264"/>
                <a:gd name="connsiteX28" fmla="*/ 265649 w 332266"/>
                <a:gd name="connsiteY28" fmla="*/ 317846 h 399264"/>
                <a:gd name="connsiteX29" fmla="*/ 295981 w 332266"/>
                <a:gd name="connsiteY29" fmla="*/ 324769 h 399264"/>
                <a:gd name="connsiteX30" fmla="*/ 215811 w 332266"/>
                <a:gd name="connsiteY30" fmla="*/ 375129 h 399264"/>
                <a:gd name="connsiteX31" fmla="*/ 215811 w 332266"/>
                <a:gd name="connsiteY31" fmla="*/ 375129 h 39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266" h="399264">
                  <a:moveTo>
                    <a:pt x="332148" y="318630"/>
                  </a:moveTo>
                  <a:cubicBezTo>
                    <a:pt x="331466" y="314566"/>
                    <a:pt x="328404" y="311344"/>
                    <a:pt x="324398" y="310430"/>
                  </a:cubicBezTo>
                  <a:lnTo>
                    <a:pt x="278435" y="299937"/>
                  </a:lnTo>
                  <a:cubicBezTo>
                    <a:pt x="278522" y="297005"/>
                    <a:pt x="278580" y="294248"/>
                    <a:pt x="278580" y="291635"/>
                  </a:cubicBezTo>
                  <a:cubicBezTo>
                    <a:pt x="278580" y="142934"/>
                    <a:pt x="167337" y="17584"/>
                    <a:pt x="19811" y="66"/>
                  </a:cubicBezTo>
                  <a:cubicBezTo>
                    <a:pt x="17155" y="-239"/>
                    <a:pt x="14455" y="516"/>
                    <a:pt x="12337" y="2171"/>
                  </a:cubicBezTo>
                  <a:cubicBezTo>
                    <a:pt x="10203" y="3840"/>
                    <a:pt x="8853" y="6263"/>
                    <a:pt x="8534" y="8948"/>
                  </a:cubicBezTo>
                  <a:lnTo>
                    <a:pt x="73" y="80150"/>
                  </a:lnTo>
                  <a:cubicBezTo>
                    <a:pt x="-595" y="85723"/>
                    <a:pt x="3396" y="90759"/>
                    <a:pt x="8955" y="91426"/>
                  </a:cubicBezTo>
                  <a:cubicBezTo>
                    <a:pt x="105946" y="102935"/>
                    <a:pt x="180094" y="182395"/>
                    <a:pt x="186161" y="278864"/>
                  </a:cubicBezTo>
                  <a:lnTo>
                    <a:pt x="146046" y="269720"/>
                  </a:lnTo>
                  <a:cubicBezTo>
                    <a:pt x="142026" y="268806"/>
                    <a:pt x="137890" y="270403"/>
                    <a:pt x="135510" y="273741"/>
                  </a:cubicBezTo>
                  <a:cubicBezTo>
                    <a:pt x="133129" y="277093"/>
                    <a:pt x="133013" y="281534"/>
                    <a:pt x="135190" y="285017"/>
                  </a:cubicBezTo>
                  <a:lnTo>
                    <a:pt x="204012" y="394505"/>
                  </a:lnTo>
                  <a:cubicBezTo>
                    <a:pt x="205942" y="397581"/>
                    <a:pt x="209236" y="399265"/>
                    <a:pt x="212618" y="399265"/>
                  </a:cubicBezTo>
                  <a:cubicBezTo>
                    <a:pt x="214461" y="399265"/>
                    <a:pt x="216319" y="398757"/>
                    <a:pt x="218002" y="397712"/>
                  </a:cubicBezTo>
                  <a:lnTo>
                    <a:pt x="327518" y="328905"/>
                  </a:lnTo>
                  <a:cubicBezTo>
                    <a:pt x="331002" y="326714"/>
                    <a:pt x="332816" y="322664"/>
                    <a:pt x="332119" y="318615"/>
                  </a:cubicBezTo>
                  <a:lnTo>
                    <a:pt x="332148" y="318615"/>
                  </a:lnTo>
                  <a:close/>
                  <a:moveTo>
                    <a:pt x="215811" y="375129"/>
                  </a:moveTo>
                  <a:lnTo>
                    <a:pt x="165436" y="294988"/>
                  </a:lnTo>
                  <a:lnTo>
                    <a:pt x="194477" y="301620"/>
                  </a:lnTo>
                  <a:cubicBezTo>
                    <a:pt x="197495" y="302303"/>
                    <a:pt x="200659" y="301548"/>
                    <a:pt x="203068" y="299632"/>
                  </a:cubicBezTo>
                  <a:cubicBezTo>
                    <a:pt x="205477" y="297702"/>
                    <a:pt x="206885" y="294741"/>
                    <a:pt x="206885" y="291664"/>
                  </a:cubicBezTo>
                  <a:cubicBezTo>
                    <a:pt x="206885" y="182685"/>
                    <a:pt x="127861" y="90294"/>
                    <a:pt x="21422" y="72734"/>
                  </a:cubicBezTo>
                  <a:lnTo>
                    <a:pt x="27474" y="21647"/>
                  </a:lnTo>
                  <a:cubicBezTo>
                    <a:pt x="159747" y="42329"/>
                    <a:pt x="258276" y="156663"/>
                    <a:pt x="258276" y="291664"/>
                  </a:cubicBezTo>
                  <a:cubicBezTo>
                    <a:pt x="258276" y="296294"/>
                    <a:pt x="258117" y="301446"/>
                    <a:pt x="257768" y="307382"/>
                  </a:cubicBezTo>
                  <a:cubicBezTo>
                    <a:pt x="257492" y="312331"/>
                    <a:pt x="260816" y="316758"/>
                    <a:pt x="265649" y="317846"/>
                  </a:cubicBezTo>
                  <a:lnTo>
                    <a:pt x="295981" y="324769"/>
                  </a:lnTo>
                  <a:lnTo>
                    <a:pt x="215811" y="375129"/>
                  </a:lnTo>
                  <a:lnTo>
                    <a:pt x="215811" y="375129"/>
                  </a:lnTo>
                  <a:close/>
                </a:path>
              </a:pathLst>
            </a:custGeom>
            <a:grpFill/>
            <a:ln w="3175"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FF978333-06BA-96E4-5602-D70058B5F9CA}"/>
                </a:ext>
              </a:extLst>
            </p:cNvPr>
            <p:cNvSpPr/>
            <p:nvPr/>
          </p:nvSpPr>
          <p:spPr>
            <a:xfrm>
              <a:off x="2063701" y="379360"/>
              <a:ext cx="274318" cy="438550"/>
            </a:xfrm>
            <a:custGeom>
              <a:avLst/>
              <a:gdLst>
                <a:gd name="connsiteX0" fmla="*/ 108210 w 274318"/>
                <a:gd name="connsiteY0" fmla="*/ 396158 h 438550"/>
                <a:gd name="connsiteX1" fmla="*/ 91984 w 274318"/>
                <a:gd name="connsiteY1" fmla="*/ 316800 h 438550"/>
                <a:gd name="connsiteX2" fmla="*/ 181835 w 274318"/>
                <a:gd name="connsiteY2" fmla="*/ 149086 h 438550"/>
                <a:gd name="connsiteX3" fmla="*/ 193736 w 274318"/>
                <a:gd name="connsiteY3" fmla="*/ 188054 h 438550"/>
                <a:gd name="connsiteX4" fmla="*/ 202473 w 274318"/>
                <a:gd name="connsiteY4" fmla="*/ 195195 h 438550"/>
                <a:gd name="connsiteX5" fmla="*/ 212400 w 274318"/>
                <a:gd name="connsiteY5" fmla="*/ 189854 h 438550"/>
                <a:gd name="connsiteX6" fmla="*/ 273123 w 274318"/>
                <a:gd name="connsiteY6" fmla="*/ 75679 h 438550"/>
                <a:gd name="connsiteX7" fmla="*/ 268943 w 274318"/>
                <a:gd name="connsiteY7" fmla="*/ 61949 h 438550"/>
                <a:gd name="connsiteX8" fmla="*/ 154783 w 274318"/>
                <a:gd name="connsiteY8" fmla="*/ 1183 h 438550"/>
                <a:gd name="connsiteX9" fmla="*/ 143564 w 274318"/>
                <a:gd name="connsiteY9" fmla="*/ 2315 h 438550"/>
                <a:gd name="connsiteX10" fmla="*/ 140313 w 274318"/>
                <a:gd name="connsiteY10" fmla="*/ 13113 h 438550"/>
                <a:gd name="connsiteX11" fmla="*/ 154159 w 274318"/>
                <a:gd name="connsiteY11" fmla="*/ 58423 h 438550"/>
                <a:gd name="connsiteX12" fmla="*/ 0 w 274318"/>
                <a:gd name="connsiteY12" fmla="*/ 316800 h 438550"/>
                <a:gd name="connsiteX13" fmla="*/ 23671 w 274318"/>
                <a:gd name="connsiteY13" fmla="*/ 432412 h 438550"/>
                <a:gd name="connsiteX14" fmla="*/ 29229 w 274318"/>
                <a:gd name="connsiteY14" fmla="*/ 437825 h 438550"/>
                <a:gd name="connsiteX15" fmla="*/ 33003 w 274318"/>
                <a:gd name="connsiteY15" fmla="*/ 438551 h 438550"/>
                <a:gd name="connsiteX16" fmla="*/ 36994 w 274318"/>
                <a:gd name="connsiteY16" fmla="*/ 437738 h 438550"/>
                <a:gd name="connsiteX17" fmla="*/ 102884 w 274318"/>
                <a:gd name="connsiteY17" fmla="*/ 409496 h 438550"/>
                <a:gd name="connsiteX18" fmla="*/ 108224 w 274318"/>
                <a:gd name="connsiteY18" fmla="*/ 396158 h 438550"/>
                <a:gd name="connsiteX19" fmla="*/ 108210 w 274318"/>
                <a:gd name="connsiteY19" fmla="*/ 396158 h 438550"/>
                <a:gd name="connsiteX20" fmla="*/ 38489 w 274318"/>
                <a:gd name="connsiteY20" fmla="*/ 415011 h 438550"/>
                <a:gd name="connsiteX21" fmla="*/ 20289 w 274318"/>
                <a:gd name="connsiteY21" fmla="*/ 316815 h 438550"/>
                <a:gd name="connsiteX22" fmla="*/ 170878 w 274318"/>
                <a:gd name="connsiteY22" fmla="*/ 72587 h 438550"/>
                <a:gd name="connsiteX23" fmla="*/ 176015 w 274318"/>
                <a:gd name="connsiteY23" fmla="*/ 60556 h 438550"/>
                <a:gd name="connsiteX24" fmla="*/ 166887 w 274318"/>
                <a:gd name="connsiteY24" fmla="*/ 30630 h 438550"/>
                <a:gd name="connsiteX25" fmla="*/ 250453 w 274318"/>
                <a:gd name="connsiteY25" fmla="*/ 75113 h 438550"/>
                <a:gd name="connsiteX26" fmla="*/ 205999 w 274318"/>
                <a:gd name="connsiteY26" fmla="*/ 158679 h 438550"/>
                <a:gd name="connsiteX27" fmla="*/ 197393 w 274318"/>
                <a:gd name="connsiteY27" fmla="*/ 130524 h 438550"/>
                <a:gd name="connsiteX28" fmla="*/ 191399 w 274318"/>
                <a:gd name="connsiteY28" fmla="*/ 124037 h 438550"/>
                <a:gd name="connsiteX29" fmla="*/ 182590 w 274318"/>
                <a:gd name="connsiteY29" fmla="*/ 124704 h 438550"/>
                <a:gd name="connsiteX30" fmla="*/ 71666 w 274318"/>
                <a:gd name="connsiteY30" fmla="*/ 316800 h 438550"/>
                <a:gd name="connsiteX31" fmla="*/ 85744 w 274318"/>
                <a:gd name="connsiteY31" fmla="*/ 394750 h 438550"/>
                <a:gd name="connsiteX32" fmla="*/ 38460 w 274318"/>
                <a:gd name="connsiteY32" fmla="*/ 415011 h 438550"/>
                <a:gd name="connsiteX33" fmla="*/ 38489 w 274318"/>
                <a:gd name="connsiteY33" fmla="*/ 415011 h 4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4318" h="438550">
                  <a:moveTo>
                    <a:pt x="108210" y="396158"/>
                  </a:moveTo>
                  <a:cubicBezTo>
                    <a:pt x="97441" y="371036"/>
                    <a:pt x="91984" y="344332"/>
                    <a:pt x="91984" y="316800"/>
                  </a:cubicBezTo>
                  <a:cubicBezTo>
                    <a:pt x="91984" y="249503"/>
                    <a:pt x="126105" y="186371"/>
                    <a:pt x="181835" y="149086"/>
                  </a:cubicBezTo>
                  <a:lnTo>
                    <a:pt x="193736" y="188054"/>
                  </a:lnTo>
                  <a:cubicBezTo>
                    <a:pt x="194940" y="191973"/>
                    <a:pt x="198395" y="194788"/>
                    <a:pt x="202473" y="195195"/>
                  </a:cubicBezTo>
                  <a:cubicBezTo>
                    <a:pt x="206565" y="195543"/>
                    <a:pt x="210470" y="193482"/>
                    <a:pt x="212400" y="189854"/>
                  </a:cubicBezTo>
                  <a:lnTo>
                    <a:pt x="273123" y="75679"/>
                  </a:lnTo>
                  <a:cubicBezTo>
                    <a:pt x="275764" y="70730"/>
                    <a:pt x="273877" y="64591"/>
                    <a:pt x="268943" y="61949"/>
                  </a:cubicBezTo>
                  <a:lnTo>
                    <a:pt x="154783" y="1183"/>
                  </a:lnTo>
                  <a:cubicBezTo>
                    <a:pt x="151154" y="-733"/>
                    <a:pt x="146728" y="-298"/>
                    <a:pt x="143564" y="2315"/>
                  </a:cubicBezTo>
                  <a:cubicBezTo>
                    <a:pt x="140400" y="4927"/>
                    <a:pt x="139108" y="9194"/>
                    <a:pt x="140313" y="13113"/>
                  </a:cubicBezTo>
                  <a:lnTo>
                    <a:pt x="154159" y="58423"/>
                  </a:lnTo>
                  <a:cubicBezTo>
                    <a:pt x="60230" y="109320"/>
                    <a:pt x="0" y="209780"/>
                    <a:pt x="0" y="316800"/>
                  </a:cubicBezTo>
                  <a:cubicBezTo>
                    <a:pt x="0" y="356871"/>
                    <a:pt x="7968" y="395766"/>
                    <a:pt x="23671" y="432412"/>
                  </a:cubicBezTo>
                  <a:cubicBezTo>
                    <a:pt x="24730" y="434879"/>
                    <a:pt x="26733" y="436838"/>
                    <a:pt x="29229" y="437825"/>
                  </a:cubicBezTo>
                  <a:cubicBezTo>
                    <a:pt x="30449" y="438319"/>
                    <a:pt x="31726" y="438551"/>
                    <a:pt x="33003" y="438551"/>
                  </a:cubicBezTo>
                  <a:cubicBezTo>
                    <a:pt x="34367" y="438551"/>
                    <a:pt x="35731" y="438290"/>
                    <a:pt x="36994" y="437738"/>
                  </a:cubicBezTo>
                  <a:lnTo>
                    <a:pt x="102884" y="409496"/>
                  </a:lnTo>
                  <a:cubicBezTo>
                    <a:pt x="108036" y="407275"/>
                    <a:pt x="110430" y="401310"/>
                    <a:pt x="108224" y="396158"/>
                  </a:cubicBezTo>
                  <a:lnTo>
                    <a:pt x="108210" y="396158"/>
                  </a:lnTo>
                  <a:close/>
                  <a:moveTo>
                    <a:pt x="38489" y="415011"/>
                  </a:moveTo>
                  <a:cubicBezTo>
                    <a:pt x="26399" y="383691"/>
                    <a:pt x="20289" y="350703"/>
                    <a:pt x="20289" y="316815"/>
                  </a:cubicBezTo>
                  <a:cubicBezTo>
                    <a:pt x="20289" y="214541"/>
                    <a:pt x="79401" y="118681"/>
                    <a:pt x="170878" y="72587"/>
                  </a:cubicBezTo>
                  <a:cubicBezTo>
                    <a:pt x="175290" y="70367"/>
                    <a:pt x="177467" y="65287"/>
                    <a:pt x="176015" y="60556"/>
                  </a:cubicBezTo>
                  <a:lnTo>
                    <a:pt x="166887" y="30630"/>
                  </a:lnTo>
                  <a:lnTo>
                    <a:pt x="250453" y="75113"/>
                  </a:lnTo>
                  <a:lnTo>
                    <a:pt x="205999" y="158679"/>
                  </a:lnTo>
                  <a:lnTo>
                    <a:pt x="197393" y="130524"/>
                  </a:lnTo>
                  <a:cubicBezTo>
                    <a:pt x="196479" y="127563"/>
                    <a:pt x="194287" y="125169"/>
                    <a:pt x="191399" y="124037"/>
                  </a:cubicBezTo>
                  <a:cubicBezTo>
                    <a:pt x="188511" y="122905"/>
                    <a:pt x="185260" y="123151"/>
                    <a:pt x="182590" y="124704"/>
                  </a:cubicBezTo>
                  <a:cubicBezTo>
                    <a:pt x="114175" y="164383"/>
                    <a:pt x="71666" y="237994"/>
                    <a:pt x="71666" y="316800"/>
                  </a:cubicBezTo>
                  <a:cubicBezTo>
                    <a:pt x="71666" y="343679"/>
                    <a:pt x="76397" y="369860"/>
                    <a:pt x="85744" y="394750"/>
                  </a:cubicBezTo>
                  <a:lnTo>
                    <a:pt x="38460" y="415011"/>
                  </a:lnTo>
                  <a:lnTo>
                    <a:pt x="38489" y="415011"/>
                  </a:lnTo>
                  <a:close/>
                </a:path>
              </a:pathLst>
            </a:custGeom>
            <a:grpFill/>
            <a:ln w="317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D2D08C93-0EFA-CAC5-4210-A239F8A86573}"/>
                </a:ext>
              </a:extLst>
            </p:cNvPr>
            <p:cNvSpPr/>
            <p:nvPr/>
          </p:nvSpPr>
          <p:spPr>
            <a:xfrm>
              <a:off x="1261612" y="369682"/>
              <a:ext cx="562101" cy="629879"/>
            </a:xfrm>
            <a:custGeom>
              <a:avLst/>
              <a:gdLst>
                <a:gd name="connsiteX0" fmla="*/ 308163 w 562101"/>
                <a:gd name="connsiteY0" fmla="*/ 35257 h 629879"/>
                <a:gd name="connsiteX1" fmla="*/ 244320 w 562101"/>
                <a:gd name="connsiteY1" fmla="*/ 1223 h 629879"/>
                <a:gd name="connsiteX2" fmla="*/ 230242 w 562101"/>
                <a:gd name="connsiteY2" fmla="*/ 5519 h 629879"/>
                <a:gd name="connsiteX3" fmla="*/ 229023 w 562101"/>
                <a:gd name="connsiteY3" fmla="*/ 10410 h 629879"/>
                <a:gd name="connsiteX4" fmla="*/ 229023 w 562101"/>
                <a:gd name="connsiteY4" fmla="*/ 38856 h 629879"/>
                <a:gd name="connsiteX5" fmla="*/ 4897 w 562101"/>
                <a:gd name="connsiteY5" fmla="*/ 366940 h 629879"/>
                <a:gd name="connsiteX6" fmla="*/ 262157 w 562101"/>
                <a:gd name="connsiteY6" fmla="*/ 595275 h 629879"/>
                <a:gd name="connsiteX7" fmla="*/ 324752 w 562101"/>
                <a:gd name="connsiteY7" fmla="*/ 628656 h 629879"/>
                <a:gd name="connsiteX8" fmla="*/ 338830 w 562101"/>
                <a:gd name="connsiteY8" fmla="*/ 624374 h 629879"/>
                <a:gd name="connsiteX9" fmla="*/ 340049 w 562101"/>
                <a:gd name="connsiteY9" fmla="*/ 619483 h 629879"/>
                <a:gd name="connsiteX10" fmla="*/ 340049 w 562101"/>
                <a:gd name="connsiteY10" fmla="*/ 589368 h 629879"/>
                <a:gd name="connsiteX11" fmla="*/ 555816 w 562101"/>
                <a:gd name="connsiteY11" fmla="*/ 255987 h 629879"/>
                <a:gd name="connsiteX12" fmla="*/ 308134 w 562101"/>
                <a:gd name="connsiteY12" fmla="*/ 35286 h 629879"/>
                <a:gd name="connsiteX13" fmla="*/ 308163 w 562101"/>
                <a:gd name="connsiteY13" fmla="*/ 35257 h 629879"/>
                <a:gd name="connsiteX14" fmla="*/ 33734 w 562101"/>
                <a:gd name="connsiteY14" fmla="*/ 234159 h 629879"/>
                <a:gd name="connsiteX15" fmla="*/ 241011 w 562101"/>
                <a:gd name="connsiteY15" fmla="*/ 57854 h 629879"/>
                <a:gd name="connsiteX16" fmla="*/ 242201 w 562101"/>
                <a:gd name="connsiteY16" fmla="*/ 57418 h 629879"/>
                <a:gd name="connsiteX17" fmla="*/ 248326 w 562101"/>
                <a:gd name="connsiteY17" fmla="*/ 52643 h 629879"/>
                <a:gd name="connsiteX18" fmla="*/ 249168 w 562101"/>
                <a:gd name="connsiteY18" fmla="*/ 50844 h 629879"/>
                <a:gd name="connsiteX19" fmla="*/ 249574 w 562101"/>
                <a:gd name="connsiteY19" fmla="*/ 48826 h 629879"/>
                <a:gd name="connsiteX20" fmla="*/ 249835 w 562101"/>
                <a:gd name="connsiteY20" fmla="*/ 47564 h 629879"/>
                <a:gd name="connsiteX21" fmla="*/ 249835 w 562101"/>
                <a:gd name="connsiteY21" fmla="*/ 27739 h 629879"/>
                <a:gd name="connsiteX22" fmla="*/ 352588 w 562101"/>
                <a:gd name="connsiteY22" fmla="*/ 82511 h 629879"/>
                <a:gd name="connsiteX23" fmla="*/ 249835 w 562101"/>
                <a:gd name="connsiteY23" fmla="*/ 137211 h 629879"/>
                <a:gd name="connsiteX24" fmla="*/ 249835 w 562101"/>
                <a:gd name="connsiteY24" fmla="*/ 121653 h 629879"/>
                <a:gd name="connsiteX25" fmla="*/ 249617 w 562101"/>
                <a:gd name="connsiteY25" fmla="*/ 120565 h 629879"/>
                <a:gd name="connsiteX26" fmla="*/ 249617 w 562101"/>
                <a:gd name="connsiteY26" fmla="*/ 119491 h 629879"/>
                <a:gd name="connsiteX27" fmla="*/ 249240 w 562101"/>
                <a:gd name="connsiteY27" fmla="*/ 118606 h 629879"/>
                <a:gd name="connsiteX28" fmla="*/ 245917 w 562101"/>
                <a:gd name="connsiteY28" fmla="*/ 113715 h 629879"/>
                <a:gd name="connsiteX29" fmla="*/ 242521 w 562101"/>
                <a:gd name="connsiteY29" fmla="*/ 111886 h 629879"/>
                <a:gd name="connsiteX30" fmla="*/ 240358 w 562101"/>
                <a:gd name="connsiteY30" fmla="*/ 111451 h 629879"/>
                <a:gd name="connsiteX31" fmla="*/ 239444 w 562101"/>
                <a:gd name="connsiteY31" fmla="*/ 111262 h 629879"/>
                <a:gd name="connsiteX32" fmla="*/ 237267 w 562101"/>
                <a:gd name="connsiteY32" fmla="*/ 111494 h 629879"/>
                <a:gd name="connsiteX33" fmla="*/ 77550 w 562101"/>
                <a:gd name="connsiteY33" fmla="*/ 358522 h 629879"/>
                <a:gd name="connsiteX34" fmla="*/ 230068 w 562101"/>
                <a:gd name="connsiteY34" fmla="*/ 516556 h 629879"/>
                <a:gd name="connsiteX35" fmla="*/ 189490 w 562101"/>
                <a:gd name="connsiteY35" fmla="*/ 538152 h 629879"/>
                <a:gd name="connsiteX36" fmla="*/ 185194 w 562101"/>
                <a:gd name="connsiteY36" fmla="*/ 552229 h 629879"/>
                <a:gd name="connsiteX37" fmla="*/ 189490 w 562101"/>
                <a:gd name="connsiteY37" fmla="*/ 556525 h 629879"/>
                <a:gd name="connsiteX38" fmla="*/ 200302 w 562101"/>
                <a:gd name="connsiteY38" fmla="*/ 562302 h 629879"/>
                <a:gd name="connsiteX39" fmla="*/ 33763 w 562101"/>
                <a:gd name="connsiteY39" fmla="*/ 234159 h 629879"/>
                <a:gd name="connsiteX40" fmla="*/ 33734 w 562101"/>
                <a:gd name="connsiteY40" fmla="*/ 234159 h 629879"/>
                <a:gd name="connsiteX41" fmla="*/ 329672 w 562101"/>
                <a:gd name="connsiteY41" fmla="*/ 464918 h 629879"/>
                <a:gd name="connsiteX42" fmla="*/ 324781 w 562101"/>
                <a:gd name="connsiteY42" fmla="*/ 466137 h 629879"/>
                <a:gd name="connsiteX43" fmla="*/ 259530 w 562101"/>
                <a:gd name="connsiteY43" fmla="*/ 500867 h 629879"/>
                <a:gd name="connsiteX44" fmla="*/ 94965 w 562101"/>
                <a:gd name="connsiteY44" fmla="*/ 293591 h 629879"/>
                <a:gd name="connsiteX45" fmla="*/ 229038 w 562101"/>
                <a:gd name="connsiteY45" fmla="*/ 135122 h 629879"/>
                <a:gd name="connsiteX46" fmla="*/ 229038 w 562101"/>
                <a:gd name="connsiteY46" fmla="*/ 154555 h 629879"/>
                <a:gd name="connsiteX47" fmla="*/ 234088 w 562101"/>
                <a:gd name="connsiteY47" fmla="*/ 163480 h 629879"/>
                <a:gd name="connsiteX48" fmla="*/ 244335 w 562101"/>
                <a:gd name="connsiteY48" fmla="*/ 163741 h 629879"/>
                <a:gd name="connsiteX49" fmla="*/ 308236 w 562101"/>
                <a:gd name="connsiteY49" fmla="*/ 129723 h 629879"/>
                <a:gd name="connsiteX50" fmla="*/ 466458 w 562101"/>
                <a:gd name="connsiteY50" fmla="*/ 341992 h 629879"/>
                <a:gd name="connsiteX51" fmla="*/ 340092 w 562101"/>
                <a:gd name="connsiteY51" fmla="*/ 492667 h 629879"/>
                <a:gd name="connsiteX52" fmla="*/ 340092 w 562101"/>
                <a:gd name="connsiteY52" fmla="*/ 475310 h 629879"/>
                <a:gd name="connsiteX53" fmla="*/ 329686 w 562101"/>
                <a:gd name="connsiteY53" fmla="*/ 464904 h 629879"/>
                <a:gd name="connsiteX54" fmla="*/ 329672 w 562101"/>
                <a:gd name="connsiteY54" fmla="*/ 464904 h 629879"/>
                <a:gd name="connsiteX55" fmla="*/ 327814 w 562101"/>
                <a:gd name="connsiteY55" fmla="*/ 570835 h 629879"/>
                <a:gd name="connsiteX56" fmla="*/ 326755 w 562101"/>
                <a:gd name="connsiteY56" fmla="*/ 571256 h 629879"/>
                <a:gd name="connsiteX57" fmla="*/ 321791 w 562101"/>
                <a:gd name="connsiteY57" fmla="*/ 574493 h 629879"/>
                <a:gd name="connsiteX58" fmla="*/ 320688 w 562101"/>
                <a:gd name="connsiteY58" fmla="*/ 576118 h 629879"/>
                <a:gd name="connsiteX59" fmla="*/ 319498 w 562101"/>
                <a:gd name="connsiteY59" fmla="*/ 579964 h 629879"/>
                <a:gd name="connsiteX60" fmla="*/ 319281 w 562101"/>
                <a:gd name="connsiteY60" fmla="*/ 581067 h 629879"/>
                <a:gd name="connsiteX61" fmla="*/ 319281 w 562101"/>
                <a:gd name="connsiteY61" fmla="*/ 602126 h 629879"/>
                <a:gd name="connsiteX62" fmla="*/ 270168 w 562101"/>
                <a:gd name="connsiteY62" fmla="*/ 575944 h 629879"/>
                <a:gd name="connsiteX63" fmla="*/ 269268 w 562101"/>
                <a:gd name="connsiteY63" fmla="*/ 575523 h 629879"/>
                <a:gd name="connsiteX64" fmla="*/ 216498 w 562101"/>
                <a:gd name="connsiteY64" fmla="*/ 547367 h 629879"/>
                <a:gd name="connsiteX65" fmla="*/ 319281 w 562101"/>
                <a:gd name="connsiteY65" fmla="*/ 492667 h 629879"/>
                <a:gd name="connsiteX66" fmla="*/ 319281 w 562101"/>
                <a:gd name="connsiteY66" fmla="*/ 506658 h 629879"/>
                <a:gd name="connsiteX67" fmla="*/ 319585 w 562101"/>
                <a:gd name="connsiteY67" fmla="*/ 509212 h 629879"/>
                <a:gd name="connsiteX68" fmla="*/ 319963 w 562101"/>
                <a:gd name="connsiteY68" fmla="*/ 510054 h 629879"/>
                <a:gd name="connsiteX69" fmla="*/ 321864 w 562101"/>
                <a:gd name="connsiteY69" fmla="*/ 513334 h 629879"/>
                <a:gd name="connsiteX70" fmla="*/ 322822 w 562101"/>
                <a:gd name="connsiteY70" fmla="*/ 514365 h 629879"/>
                <a:gd name="connsiteX71" fmla="*/ 324839 w 562101"/>
                <a:gd name="connsiteY71" fmla="*/ 515729 h 629879"/>
                <a:gd name="connsiteX72" fmla="*/ 325942 w 562101"/>
                <a:gd name="connsiteY72" fmla="*/ 516324 h 629879"/>
                <a:gd name="connsiteX73" fmla="*/ 329672 w 562101"/>
                <a:gd name="connsiteY73" fmla="*/ 517079 h 629879"/>
                <a:gd name="connsiteX74" fmla="*/ 329701 w 562101"/>
                <a:gd name="connsiteY74" fmla="*/ 517079 h 629879"/>
                <a:gd name="connsiteX75" fmla="*/ 332241 w 562101"/>
                <a:gd name="connsiteY75" fmla="*/ 516759 h 629879"/>
                <a:gd name="connsiteX76" fmla="*/ 482887 w 562101"/>
                <a:gd name="connsiteY76" fmla="*/ 264071 h 629879"/>
                <a:gd name="connsiteX77" fmla="*/ 336696 w 562101"/>
                <a:gd name="connsiteY77" fmla="*/ 114614 h 629879"/>
                <a:gd name="connsiteX78" fmla="*/ 379655 w 562101"/>
                <a:gd name="connsiteY78" fmla="*/ 91742 h 629879"/>
                <a:gd name="connsiteX79" fmla="*/ 383995 w 562101"/>
                <a:gd name="connsiteY79" fmla="*/ 77809 h 629879"/>
                <a:gd name="connsiteX80" fmla="*/ 382326 w 562101"/>
                <a:gd name="connsiteY80" fmla="*/ 75487 h 629879"/>
                <a:gd name="connsiteX81" fmla="*/ 541288 w 562101"/>
                <a:gd name="connsiteY81" fmla="*/ 314954 h 629879"/>
                <a:gd name="connsiteX82" fmla="*/ 327843 w 562101"/>
                <a:gd name="connsiteY82" fmla="*/ 570835 h 629879"/>
                <a:gd name="connsiteX83" fmla="*/ 327814 w 562101"/>
                <a:gd name="connsiteY83" fmla="*/ 570835 h 629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62101" h="629879">
                  <a:moveTo>
                    <a:pt x="308163" y="35257"/>
                  </a:moveTo>
                  <a:lnTo>
                    <a:pt x="244320" y="1223"/>
                  </a:lnTo>
                  <a:cubicBezTo>
                    <a:pt x="239255" y="-1476"/>
                    <a:pt x="232942" y="440"/>
                    <a:pt x="230242" y="5519"/>
                  </a:cubicBezTo>
                  <a:cubicBezTo>
                    <a:pt x="229444" y="7029"/>
                    <a:pt x="229023" y="8698"/>
                    <a:pt x="229023" y="10410"/>
                  </a:cubicBezTo>
                  <a:lnTo>
                    <a:pt x="229023" y="38856"/>
                  </a:lnTo>
                  <a:cubicBezTo>
                    <a:pt x="76534" y="67563"/>
                    <a:pt x="-23796" y="214450"/>
                    <a:pt x="4897" y="366940"/>
                  </a:cubicBezTo>
                  <a:cubicBezTo>
                    <a:pt x="28597" y="492798"/>
                    <a:pt x="134398" y="586698"/>
                    <a:pt x="262157" y="595275"/>
                  </a:cubicBezTo>
                  <a:lnTo>
                    <a:pt x="324752" y="628656"/>
                  </a:lnTo>
                  <a:cubicBezTo>
                    <a:pt x="329817" y="631355"/>
                    <a:pt x="336130" y="629439"/>
                    <a:pt x="338830" y="624374"/>
                  </a:cubicBezTo>
                  <a:cubicBezTo>
                    <a:pt x="339642" y="622865"/>
                    <a:pt x="340049" y="621196"/>
                    <a:pt x="340049" y="619483"/>
                  </a:cubicBezTo>
                  <a:lnTo>
                    <a:pt x="340049" y="589368"/>
                  </a:lnTo>
                  <a:cubicBezTo>
                    <a:pt x="491697" y="556888"/>
                    <a:pt x="588296" y="407620"/>
                    <a:pt x="555816" y="255987"/>
                  </a:cubicBezTo>
                  <a:cubicBezTo>
                    <a:pt x="530186" y="136297"/>
                    <a:pt x="429972" y="47012"/>
                    <a:pt x="308134" y="35286"/>
                  </a:cubicBezTo>
                  <a:lnTo>
                    <a:pt x="308163" y="35257"/>
                  </a:lnTo>
                  <a:close/>
                  <a:moveTo>
                    <a:pt x="33734" y="234159"/>
                  </a:moveTo>
                  <a:cubicBezTo>
                    <a:pt x="64140" y="141057"/>
                    <a:pt x="144252" y="72933"/>
                    <a:pt x="241011" y="57854"/>
                  </a:cubicBezTo>
                  <a:cubicBezTo>
                    <a:pt x="241417" y="57737"/>
                    <a:pt x="241824" y="57592"/>
                    <a:pt x="242201" y="57418"/>
                  </a:cubicBezTo>
                  <a:cubicBezTo>
                    <a:pt x="244828" y="56765"/>
                    <a:pt x="247049" y="55023"/>
                    <a:pt x="248326" y="52643"/>
                  </a:cubicBezTo>
                  <a:cubicBezTo>
                    <a:pt x="248660" y="52077"/>
                    <a:pt x="248950" y="51482"/>
                    <a:pt x="249168" y="50844"/>
                  </a:cubicBezTo>
                  <a:cubicBezTo>
                    <a:pt x="249371" y="50191"/>
                    <a:pt x="249516" y="49508"/>
                    <a:pt x="249574" y="48826"/>
                  </a:cubicBezTo>
                  <a:cubicBezTo>
                    <a:pt x="249690" y="48420"/>
                    <a:pt x="249777" y="47999"/>
                    <a:pt x="249835" y="47564"/>
                  </a:cubicBezTo>
                  <a:lnTo>
                    <a:pt x="249835" y="27739"/>
                  </a:lnTo>
                  <a:lnTo>
                    <a:pt x="352588" y="82511"/>
                  </a:lnTo>
                  <a:lnTo>
                    <a:pt x="249835" y="137211"/>
                  </a:lnTo>
                  <a:lnTo>
                    <a:pt x="249835" y="121653"/>
                  </a:lnTo>
                  <a:cubicBezTo>
                    <a:pt x="249777" y="121291"/>
                    <a:pt x="249719" y="120913"/>
                    <a:pt x="249617" y="120565"/>
                  </a:cubicBezTo>
                  <a:cubicBezTo>
                    <a:pt x="249632" y="120202"/>
                    <a:pt x="249617" y="119839"/>
                    <a:pt x="249617" y="119491"/>
                  </a:cubicBezTo>
                  <a:cubicBezTo>
                    <a:pt x="249501" y="119186"/>
                    <a:pt x="249371" y="118896"/>
                    <a:pt x="249240" y="118606"/>
                  </a:cubicBezTo>
                  <a:cubicBezTo>
                    <a:pt x="248660" y="116675"/>
                    <a:pt x="247499" y="114963"/>
                    <a:pt x="245917" y="113715"/>
                  </a:cubicBezTo>
                  <a:cubicBezTo>
                    <a:pt x="244915" y="112873"/>
                    <a:pt x="243769" y="112249"/>
                    <a:pt x="242521" y="111886"/>
                  </a:cubicBezTo>
                  <a:cubicBezTo>
                    <a:pt x="241824" y="111654"/>
                    <a:pt x="241098" y="111509"/>
                    <a:pt x="240358" y="111451"/>
                  </a:cubicBezTo>
                  <a:cubicBezTo>
                    <a:pt x="240039" y="111422"/>
                    <a:pt x="239763" y="111262"/>
                    <a:pt x="239444" y="111262"/>
                  </a:cubicBezTo>
                  <a:cubicBezTo>
                    <a:pt x="238733" y="111465"/>
                    <a:pt x="238007" y="111538"/>
                    <a:pt x="237267" y="111494"/>
                  </a:cubicBezTo>
                  <a:cubicBezTo>
                    <a:pt x="124950" y="135600"/>
                    <a:pt x="53443" y="246205"/>
                    <a:pt x="77550" y="358522"/>
                  </a:cubicBezTo>
                  <a:cubicBezTo>
                    <a:pt x="94167" y="435936"/>
                    <a:pt x="153294" y="497210"/>
                    <a:pt x="230068" y="516556"/>
                  </a:cubicBezTo>
                  <a:lnTo>
                    <a:pt x="189490" y="538152"/>
                  </a:lnTo>
                  <a:cubicBezTo>
                    <a:pt x="184410" y="540851"/>
                    <a:pt x="182494" y="547150"/>
                    <a:pt x="185194" y="552229"/>
                  </a:cubicBezTo>
                  <a:cubicBezTo>
                    <a:pt x="186166" y="554058"/>
                    <a:pt x="187661" y="555553"/>
                    <a:pt x="189490" y="556525"/>
                  </a:cubicBezTo>
                  <a:lnTo>
                    <a:pt x="200302" y="562302"/>
                  </a:lnTo>
                  <a:cubicBezTo>
                    <a:pt x="63704" y="517674"/>
                    <a:pt x="-10864" y="370757"/>
                    <a:pt x="33763" y="234159"/>
                  </a:cubicBezTo>
                  <a:lnTo>
                    <a:pt x="33734" y="234159"/>
                  </a:lnTo>
                  <a:close/>
                  <a:moveTo>
                    <a:pt x="329672" y="464918"/>
                  </a:moveTo>
                  <a:cubicBezTo>
                    <a:pt x="327959" y="464918"/>
                    <a:pt x="326290" y="465339"/>
                    <a:pt x="324781" y="466137"/>
                  </a:cubicBezTo>
                  <a:lnTo>
                    <a:pt x="259530" y="500867"/>
                  </a:lnTo>
                  <a:cubicBezTo>
                    <a:pt x="156849" y="489068"/>
                    <a:pt x="83166" y="396286"/>
                    <a:pt x="94965" y="293591"/>
                  </a:cubicBezTo>
                  <a:cubicBezTo>
                    <a:pt x="103586" y="218543"/>
                    <a:pt x="156472" y="156049"/>
                    <a:pt x="229038" y="135122"/>
                  </a:cubicBezTo>
                  <a:lnTo>
                    <a:pt x="229038" y="154555"/>
                  </a:lnTo>
                  <a:cubicBezTo>
                    <a:pt x="229038" y="158212"/>
                    <a:pt x="230953" y="161594"/>
                    <a:pt x="234088" y="163480"/>
                  </a:cubicBezTo>
                  <a:cubicBezTo>
                    <a:pt x="237223" y="165352"/>
                    <a:pt x="241113" y="165454"/>
                    <a:pt x="244335" y="163741"/>
                  </a:cubicBezTo>
                  <a:lnTo>
                    <a:pt x="308236" y="129723"/>
                  </a:lnTo>
                  <a:cubicBezTo>
                    <a:pt x="410539" y="144657"/>
                    <a:pt x="481378" y="239689"/>
                    <a:pt x="466458" y="341992"/>
                  </a:cubicBezTo>
                  <a:cubicBezTo>
                    <a:pt x="456226" y="412076"/>
                    <a:pt x="407317" y="470390"/>
                    <a:pt x="340092" y="492667"/>
                  </a:cubicBezTo>
                  <a:lnTo>
                    <a:pt x="340092" y="475310"/>
                  </a:lnTo>
                  <a:cubicBezTo>
                    <a:pt x="340092" y="469562"/>
                    <a:pt x="335434" y="464904"/>
                    <a:pt x="329686" y="464904"/>
                  </a:cubicBezTo>
                  <a:lnTo>
                    <a:pt x="329672" y="464904"/>
                  </a:lnTo>
                  <a:close/>
                  <a:moveTo>
                    <a:pt x="327814" y="570835"/>
                  </a:moveTo>
                  <a:cubicBezTo>
                    <a:pt x="327451" y="570951"/>
                    <a:pt x="327103" y="571096"/>
                    <a:pt x="326755" y="571256"/>
                  </a:cubicBezTo>
                  <a:cubicBezTo>
                    <a:pt x="324825" y="571822"/>
                    <a:pt x="323098" y="572954"/>
                    <a:pt x="321791" y="574493"/>
                  </a:cubicBezTo>
                  <a:cubicBezTo>
                    <a:pt x="321370" y="575001"/>
                    <a:pt x="320993" y="575552"/>
                    <a:pt x="320688" y="576118"/>
                  </a:cubicBezTo>
                  <a:cubicBezTo>
                    <a:pt x="320021" y="577308"/>
                    <a:pt x="319614" y="578614"/>
                    <a:pt x="319498" y="579964"/>
                  </a:cubicBezTo>
                  <a:cubicBezTo>
                    <a:pt x="319411" y="580327"/>
                    <a:pt x="319324" y="580690"/>
                    <a:pt x="319281" y="581067"/>
                  </a:cubicBezTo>
                  <a:lnTo>
                    <a:pt x="319281" y="602126"/>
                  </a:lnTo>
                  <a:lnTo>
                    <a:pt x="270168" y="575944"/>
                  </a:lnTo>
                  <a:cubicBezTo>
                    <a:pt x="269878" y="575784"/>
                    <a:pt x="269573" y="575639"/>
                    <a:pt x="269268" y="575523"/>
                  </a:cubicBezTo>
                  <a:lnTo>
                    <a:pt x="216498" y="547367"/>
                  </a:lnTo>
                  <a:lnTo>
                    <a:pt x="319281" y="492667"/>
                  </a:lnTo>
                  <a:lnTo>
                    <a:pt x="319281" y="506658"/>
                  </a:lnTo>
                  <a:cubicBezTo>
                    <a:pt x="319513" y="507500"/>
                    <a:pt x="319614" y="508356"/>
                    <a:pt x="319585" y="509212"/>
                  </a:cubicBezTo>
                  <a:cubicBezTo>
                    <a:pt x="319658" y="509517"/>
                    <a:pt x="319846" y="509749"/>
                    <a:pt x="319963" y="510054"/>
                  </a:cubicBezTo>
                  <a:cubicBezTo>
                    <a:pt x="320398" y="511244"/>
                    <a:pt x="321037" y="512362"/>
                    <a:pt x="321864" y="513334"/>
                  </a:cubicBezTo>
                  <a:cubicBezTo>
                    <a:pt x="322154" y="513697"/>
                    <a:pt x="322473" y="514045"/>
                    <a:pt x="322822" y="514365"/>
                  </a:cubicBezTo>
                  <a:cubicBezTo>
                    <a:pt x="323431" y="514902"/>
                    <a:pt x="324113" y="515351"/>
                    <a:pt x="324839" y="515729"/>
                  </a:cubicBezTo>
                  <a:cubicBezTo>
                    <a:pt x="325202" y="515961"/>
                    <a:pt x="325565" y="516150"/>
                    <a:pt x="325942" y="516324"/>
                  </a:cubicBezTo>
                  <a:cubicBezTo>
                    <a:pt x="327132" y="516803"/>
                    <a:pt x="328380" y="517064"/>
                    <a:pt x="329672" y="517079"/>
                  </a:cubicBezTo>
                  <a:lnTo>
                    <a:pt x="329701" y="517079"/>
                  </a:lnTo>
                  <a:cubicBezTo>
                    <a:pt x="330557" y="517079"/>
                    <a:pt x="331414" y="516977"/>
                    <a:pt x="332241" y="516759"/>
                  </a:cubicBezTo>
                  <a:cubicBezTo>
                    <a:pt x="443615" y="488575"/>
                    <a:pt x="511057" y="375445"/>
                    <a:pt x="482887" y="264071"/>
                  </a:cubicBezTo>
                  <a:cubicBezTo>
                    <a:pt x="464543" y="191592"/>
                    <a:pt x="408739" y="134541"/>
                    <a:pt x="336696" y="114614"/>
                  </a:cubicBezTo>
                  <a:lnTo>
                    <a:pt x="379655" y="91742"/>
                  </a:lnTo>
                  <a:cubicBezTo>
                    <a:pt x="384706" y="89100"/>
                    <a:pt x="386651" y="82845"/>
                    <a:pt x="383995" y="77809"/>
                  </a:cubicBezTo>
                  <a:cubicBezTo>
                    <a:pt x="383545" y="76953"/>
                    <a:pt x="382993" y="76184"/>
                    <a:pt x="382326" y="75487"/>
                  </a:cubicBezTo>
                  <a:cubicBezTo>
                    <a:pt x="478214" y="116603"/>
                    <a:pt x="540635" y="210633"/>
                    <a:pt x="541288" y="314954"/>
                  </a:cubicBezTo>
                  <a:cubicBezTo>
                    <a:pt x="541390" y="440652"/>
                    <a:pt x="451510" y="548398"/>
                    <a:pt x="327843" y="570835"/>
                  </a:cubicBezTo>
                  <a:lnTo>
                    <a:pt x="327814" y="570835"/>
                  </a:lnTo>
                  <a:close/>
                </a:path>
              </a:pathLst>
            </a:custGeom>
            <a:grpFill/>
            <a:ln w="3175" cap="flat">
              <a:noFill/>
              <a:prstDash val="solid"/>
              <a:miter/>
            </a:ln>
          </p:spPr>
          <p:txBody>
            <a:bodyPr rtlCol="0" anchor="ctr"/>
            <a:lstStyle/>
            <a:p>
              <a:endParaRPr lang="fr-FR" dirty="0"/>
            </a:p>
          </p:txBody>
        </p:sp>
      </p:grpSp>
      <p:pic>
        <p:nvPicPr>
          <p:cNvPr id="2" name="Graphique 1">
            <a:extLst>
              <a:ext uri="{FF2B5EF4-FFF2-40B4-BE49-F238E27FC236}">
                <a16:creationId xmlns:a16="http://schemas.microsoft.com/office/drawing/2014/main" id="{B5BCDFE7-3261-5D8E-75A8-EE67C2BAB511}"/>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pic>
        <p:nvPicPr>
          <p:cNvPr id="7" name="Graphique 6">
            <a:extLst>
              <a:ext uri="{FF2B5EF4-FFF2-40B4-BE49-F238E27FC236}">
                <a16:creationId xmlns:a16="http://schemas.microsoft.com/office/drawing/2014/main" id="{F0AD7A39-E12E-D6CE-3EAE-DAF020C3BB5B}"/>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pic>
        <p:nvPicPr>
          <p:cNvPr id="16" name="Graphique 15">
            <a:extLst>
              <a:ext uri="{FF2B5EF4-FFF2-40B4-BE49-F238E27FC236}">
                <a16:creationId xmlns:a16="http://schemas.microsoft.com/office/drawing/2014/main" id="{8D28E1DB-0380-70E3-89CE-4D5DC07FC64E}"/>
              </a:ext>
            </a:extLst>
          </p:cNvPr>
          <p:cNvPicPr>
            <a:picLocks noChangeAspect="1"/>
          </p:cNvPicPr>
          <p:nvPr userDrawn="1"/>
        </p:nvPicPr>
        <p:blipFill>
          <a:blip r:embed="rId45">
            <a:extLst>
              <a:ext uri="{96DAC541-7B7A-43D3-8B79-37D633B846F1}">
                <asvg:svgBlip xmlns:asvg="http://schemas.microsoft.com/office/drawing/2016/SVG/main" r:embed="rId46"/>
              </a:ext>
            </a:extLst>
          </a:blip>
          <a:stretch>
            <a:fillRect/>
          </a:stretch>
        </p:blipFill>
        <p:spPr>
          <a:xfrm>
            <a:off x="785607" y="6283141"/>
            <a:ext cx="878089" cy="447072"/>
          </a:xfrm>
          <a:prstGeom prst="rect">
            <a:avLst/>
          </a:prstGeom>
        </p:spPr>
      </p:pic>
    </p:spTree>
    <p:extLst>
      <p:ext uri="{BB962C8B-B14F-4D97-AF65-F5344CB8AC3E}">
        <p14:creationId xmlns:p14="http://schemas.microsoft.com/office/powerpoint/2010/main" val="3678604379"/>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1" r:id="rId13"/>
    <p:sldLayoutId id="2147484362" r:id="rId14"/>
    <p:sldLayoutId id="2147484363" r:id="rId15"/>
    <p:sldLayoutId id="2147484364" r:id="rId16"/>
    <p:sldLayoutId id="2147484365" r:id="rId17"/>
    <p:sldLayoutId id="2147484366" r:id="rId18"/>
    <p:sldLayoutId id="2147484367" r:id="rId19"/>
    <p:sldLayoutId id="2147484368" r:id="rId20"/>
    <p:sldLayoutId id="2147484369" r:id="rId21"/>
    <p:sldLayoutId id="2147484370" r:id="rId22"/>
    <p:sldLayoutId id="2147484371" r:id="rId23"/>
    <p:sldLayoutId id="2147484372" r:id="rId24"/>
    <p:sldLayoutId id="2147484373" r:id="rId25"/>
    <p:sldLayoutId id="2147484374" r:id="rId26"/>
    <p:sldLayoutId id="2147484375" r:id="rId27"/>
    <p:sldLayoutId id="2147484376" r:id="rId28"/>
    <p:sldLayoutId id="2147484377" r:id="rId29"/>
    <p:sldLayoutId id="2147484378" r:id="rId30"/>
    <p:sldLayoutId id="2147484379" r:id="rId31"/>
    <p:sldLayoutId id="2147484380" r:id="rId32"/>
    <p:sldLayoutId id="2147484381" r:id="rId33"/>
    <p:sldLayoutId id="2147484382" r:id="rId34"/>
    <p:sldLayoutId id="2147484383" r:id="rId35"/>
    <p:sldLayoutId id="2147484384" r:id="rId36"/>
    <p:sldLayoutId id="2147484385" r:id="rId37"/>
    <p:sldLayoutId id="2147484386" r:id="rId38"/>
    <p:sldLayoutId id="2147484387" r:id="rId39"/>
    <p:sldLayoutId id="2147484388" r:id="rId40"/>
    <p:sldLayoutId id="2147484389" r:id="rId41"/>
    <p:sldLayoutId id="2147484390" r:id="rId42"/>
    <p:sldLayoutId id="2147484391" r:id="rId4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400" b="0" i="0" kern="1200">
          <a:solidFill>
            <a:schemeClr val="bg2"/>
          </a:solidFill>
          <a:latin typeface="Trade Gothic Inline" panose="020B0504030203020204" pitchFamily="34" charset="0"/>
          <a:ea typeface="+mj-ea"/>
          <a:cs typeface="Trade Gothic Inline" panose="020B0504030203020204" pitchFamily="34" charset="0"/>
        </a:defRPr>
      </a:lvl1pPr>
    </p:titleStyle>
    <p:bodyStyle>
      <a:lvl1pPr marL="0" indent="0" algn="l" defTabSz="914400" rtl="0" eaLnBrk="1" latinLnBrk="0" hangingPunct="1">
        <a:lnSpc>
          <a:spcPct val="90000"/>
        </a:lnSpc>
        <a:spcBef>
          <a:spcPts val="1000"/>
        </a:spcBef>
        <a:spcAft>
          <a:spcPts val="1200"/>
        </a:spcAft>
        <a:buClr>
          <a:schemeClr val="tx2"/>
        </a:buClr>
        <a:buFontTx/>
        <a:buNone/>
        <a:defRPr sz="1600" b="1" kern="1200">
          <a:solidFill>
            <a:schemeClr val="accent2"/>
          </a:solidFill>
          <a:latin typeface="Trade Gothic Next" panose="020B0403040303020004" pitchFamily="34" charset="0"/>
          <a:ea typeface="+mn-ea"/>
          <a:cs typeface="Trade Gothic Next" panose="020B0403040303020004" pitchFamily="34" charset="0"/>
        </a:defRPr>
      </a:lvl1pPr>
      <a:lvl2pPr marL="0" indent="-457200" algn="l" defTabSz="914400" rtl="0" eaLnBrk="1" latinLnBrk="0" hangingPunct="1">
        <a:lnSpc>
          <a:spcPct val="90000"/>
        </a:lnSpc>
        <a:spcBef>
          <a:spcPts val="300"/>
        </a:spcBef>
        <a:spcAft>
          <a:spcPts val="300"/>
        </a:spcAft>
        <a:buClr>
          <a:schemeClr val="tx2"/>
        </a:buClr>
        <a:buFontTx/>
        <a:buNone/>
        <a:defRPr sz="1400" kern="1200">
          <a:solidFill>
            <a:schemeClr val="tx1"/>
          </a:solidFill>
          <a:latin typeface="Trade Gothic Next" panose="020B0403040303020004" pitchFamily="34" charset="0"/>
          <a:ea typeface="+mn-ea"/>
          <a:cs typeface="Trade Gothic Next" panose="020B0403040303020004" pitchFamily="34" charset="0"/>
        </a:defRPr>
      </a:lvl2pPr>
      <a:lvl3pPr marL="180000" indent="-158400"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Trade Gothic Next" panose="020B0403040303020004" pitchFamily="34" charset="0"/>
          <a:ea typeface="+mn-ea"/>
          <a:cs typeface="Trade Gothic Next" panose="020B0403040303020004" pitchFamily="34" charset="0"/>
        </a:defRPr>
      </a:lvl3pPr>
      <a:lvl4pPr marL="324000" indent="-1584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0" indent="0" algn="l" defTabSz="914400" rtl="0" eaLnBrk="1" latinLnBrk="0" hangingPunct="1">
        <a:lnSpc>
          <a:spcPct val="90000"/>
        </a:lnSpc>
        <a:spcBef>
          <a:spcPts val="1100"/>
        </a:spcBef>
        <a:buClr>
          <a:schemeClr val="tx2"/>
        </a:buClr>
        <a:buFont typeface="Arial" panose="020B0604020202020204" pitchFamily="34" charset="0"/>
        <a:buNone/>
        <a:defRPr sz="1400" i="1" kern="1200">
          <a:solidFill>
            <a:schemeClr val="accent1"/>
          </a:solidFill>
          <a:latin typeface="Trade Gothic Next" panose="020B0403040303020004" pitchFamily="34" charset="0"/>
          <a:ea typeface="+mn-ea"/>
          <a:cs typeface="Trade Gothic Next" panose="020B0403040303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129">
          <p15:clr>
            <a:srgbClr val="F26B43"/>
          </p15:clr>
        </p15:guide>
        <p15:guide id="3" pos="551">
          <p15:clr>
            <a:srgbClr val="F26B43"/>
          </p15:clr>
        </p15:guide>
        <p15:guide id="4" orient="horz" pos="2160">
          <p15:clr>
            <a:srgbClr val="F26B43"/>
          </p15:clr>
        </p15:guide>
        <p15:guide id="5" orient="horz" pos="4042">
          <p15:clr>
            <a:srgbClr val="F26B43"/>
          </p15:clr>
        </p15:guide>
        <p15:guide id="6" orient="horz" pos="278">
          <p15:clr>
            <a:srgbClr val="F26B43"/>
          </p15:clr>
        </p15:guide>
        <p15:guide id="7" pos="3568">
          <p15:clr>
            <a:srgbClr val="F26B43"/>
          </p15:clr>
        </p15:guide>
        <p15:guide id="8" pos="4112">
          <p15:clr>
            <a:srgbClr val="F26B43"/>
          </p15:clr>
        </p15:guide>
        <p15:guide id="9" orient="horz" pos="391">
          <p15:clr>
            <a:srgbClr val="F26B43"/>
          </p15:clr>
        </p15:guide>
        <p15:guide id="10" orient="horz" pos="754">
          <p15:clr>
            <a:srgbClr val="F26B43"/>
          </p15:clr>
        </p15:guide>
        <p15:guide id="11" orient="horz" pos="352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aap-r&amp;d@ecologic-france.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6530C7-A196-EC0A-72D9-ED964BAFA111}"/>
              </a:ext>
            </a:extLst>
          </p:cNvPr>
          <p:cNvSpPr>
            <a:spLocks noGrp="1"/>
          </p:cNvSpPr>
          <p:nvPr>
            <p:ph type="title"/>
          </p:nvPr>
        </p:nvSpPr>
        <p:spPr>
          <a:xfrm>
            <a:off x="0" y="1508474"/>
            <a:ext cx="11774454" cy="1920526"/>
          </a:xfrm>
        </p:spPr>
        <p:txBody>
          <a:bodyPr>
            <a:normAutofit fontScale="90000"/>
          </a:bodyPr>
          <a:lstStyle/>
          <a:p>
            <a:pPr algn="ctr"/>
            <a:r>
              <a:rPr lang="fr-FR" sz="8000" dirty="0"/>
              <a:t>Appel à projet </a:t>
            </a:r>
            <a:r>
              <a:rPr lang="fr-FR" sz="8000" dirty="0" err="1"/>
              <a:t>r&amp;D</a:t>
            </a:r>
            <a:br>
              <a:rPr lang="fr-FR" sz="8000" dirty="0"/>
            </a:br>
            <a:r>
              <a:rPr lang="fr-FR" sz="4400" dirty="0"/>
              <a:t>Filière équipement électrique et électronique </a:t>
            </a:r>
          </a:p>
        </p:txBody>
      </p:sp>
      <p:sp>
        <p:nvSpPr>
          <p:cNvPr id="3" name="Espace réservé du texte 2">
            <a:extLst>
              <a:ext uri="{FF2B5EF4-FFF2-40B4-BE49-F238E27FC236}">
                <a16:creationId xmlns:a16="http://schemas.microsoft.com/office/drawing/2014/main" id="{4E8A2F98-E933-83DB-B0F3-62ECAD117C66}"/>
              </a:ext>
            </a:extLst>
          </p:cNvPr>
          <p:cNvSpPr>
            <a:spLocks noGrp="1"/>
          </p:cNvSpPr>
          <p:nvPr>
            <p:ph type="body" sz="quarter" idx="10"/>
          </p:nvPr>
        </p:nvSpPr>
        <p:spPr/>
        <p:txBody>
          <a:bodyPr/>
          <a:lstStyle/>
          <a:p>
            <a:r>
              <a:rPr lang="fr-FR" dirty="0"/>
              <a:t>Période visée : S2 2024</a:t>
            </a:r>
          </a:p>
        </p:txBody>
      </p:sp>
      <p:sp>
        <p:nvSpPr>
          <p:cNvPr id="4" name="Titre 1">
            <a:extLst>
              <a:ext uri="{FF2B5EF4-FFF2-40B4-BE49-F238E27FC236}">
                <a16:creationId xmlns:a16="http://schemas.microsoft.com/office/drawing/2014/main" id="{C4AEA7A8-CB43-503D-F6FF-86D08D069B87}"/>
              </a:ext>
            </a:extLst>
          </p:cNvPr>
          <p:cNvSpPr txBox="1">
            <a:spLocks/>
          </p:cNvSpPr>
          <p:nvPr/>
        </p:nvSpPr>
        <p:spPr>
          <a:xfrm>
            <a:off x="-1254207" y="3582487"/>
            <a:ext cx="11774454" cy="849813"/>
          </a:xfrm>
          <a:prstGeom prst="rect">
            <a:avLst/>
          </a:prstGeom>
        </p:spPr>
        <p:txBody>
          <a:bodyPr anchor="t">
            <a:normAutofit fontScale="97500"/>
          </a:bodyPr>
          <a:lstStyle>
            <a:lvl1pPr algn="l" defTabSz="914400" rtl="0" eaLnBrk="1" latinLnBrk="0" hangingPunct="1">
              <a:lnSpc>
                <a:spcPct val="90000"/>
              </a:lnSpc>
              <a:spcBef>
                <a:spcPct val="0"/>
              </a:spcBef>
              <a:buNone/>
              <a:defRPr sz="6600" b="1" i="0" kern="1200" normalizeH="0" baseline="0">
                <a:solidFill>
                  <a:schemeClr val="bg1"/>
                </a:solidFill>
                <a:latin typeface="Trade Gothic Inline" panose="020B0504030203020204" pitchFamily="34" charset="0"/>
                <a:ea typeface="+mj-ea"/>
                <a:cs typeface="Trade Gothic Inline" panose="020B0504030203020204" pitchFamily="34" charset="0"/>
              </a:defRPr>
            </a:lvl1pPr>
          </a:lstStyle>
          <a:p>
            <a:pPr algn="ctr"/>
            <a:r>
              <a:rPr lang="fr-FR" sz="5400" dirty="0">
                <a:solidFill>
                  <a:schemeClr val="tx1"/>
                </a:solidFill>
              </a:rPr>
              <a:t>Présentation du projet</a:t>
            </a:r>
          </a:p>
          <a:p>
            <a:pPr algn="ctr"/>
            <a:endParaRPr lang="fr-FR" sz="5400" dirty="0">
              <a:solidFill>
                <a:schemeClr val="tx1"/>
              </a:solidFill>
            </a:endParaRPr>
          </a:p>
        </p:txBody>
      </p:sp>
      <p:sp>
        <p:nvSpPr>
          <p:cNvPr id="5" name="ZoneTexte 4">
            <a:extLst>
              <a:ext uri="{FF2B5EF4-FFF2-40B4-BE49-F238E27FC236}">
                <a16:creationId xmlns:a16="http://schemas.microsoft.com/office/drawing/2014/main" id="{06A3B4A3-45E7-56AF-A1F3-95C5046DCF5A}"/>
              </a:ext>
            </a:extLst>
          </p:cNvPr>
          <p:cNvSpPr txBox="1"/>
          <p:nvPr/>
        </p:nvSpPr>
        <p:spPr>
          <a:xfrm>
            <a:off x="277088" y="4687806"/>
            <a:ext cx="6705600" cy="1323439"/>
          </a:xfrm>
          <a:prstGeom prst="rect">
            <a:avLst/>
          </a:prstGeom>
          <a:noFill/>
        </p:spPr>
        <p:txBody>
          <a:bodyPr wrap="square" rtlCol="0">
            <a:spAutoFit/>
          </a:bodyPr>
          <a:lstStyle/>
          <a:p>
            <a:r>
              <a:rPr lang="fr-FR" sz="4000" dirty="0">
                <a:solidFill>
                  <a:schemeClr val="tx2"/>
                </a:solidFill>
                <a:latin typeface="Trade Gothic Next" panose="020B0403040303020004" pitchFamily="34" charset="0"/>
              </a:rPr>
              <a:t>[Nom du projet]</a:t>
            </a:r>
          </a:p>
          <a:p>
            <a:r>
              <a:rPr lang="fr-FR" sz="4000" i="0" kern="1200" dirty="0">
                <a:solidFill>
                  <a:schemeClr val="tx2"/>
                </a:solidFill>
                <a:latin typeface="Trade Gothic Next" panose="020B0403040303020004" pitchFamily="34" charset="0"/>
                <a:ea typeface="+mn-ea"/>
              </a:rPr>
              <a:t>[Porteur(s) du projet </a:t>
            </a:r>
          </a:p>
        </p:txBody>
      </p:sp>
    </p:spTree>
    <p:extLst>
      <p:ext uri="{BB962C8B-B14F-4D97-AF65-F5344CB8AC3E}">
        <p14:creationId xmlns:p14="http://schemas.microsoft.com/office/powerpoint/2010/main" val="24371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Bénéfices du projet relatifs aux objectifs réglementaire de la filière  </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0" y="2185676"/>
            <a:ext cx="9833746" cy="17824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	Décrivez comment votre projet permet de répondre aux obligations de la filière REP, telles que la réduction des 	déchets, l'amélioration de la recyclabilité, la gestion des produits en fin de vie, ou toute autre exigence pertinente. </a:t>
            </a:r>
          </a:p>
        </p:txBody>
      </p:sp>
      <p:sp>
        <p:nvSpPr>
          <p:cNvPr id="5" name="Espace réservé du texte 2">
            <a:extLst>
              <a:ext uri="{FF2B5EF4-FFF2-40B4-BE49-F238E27FC236}">
                <a16:creationId xmlns:a16="http://schemas.microsoft.com/office/drawing/2014/main" id="{70F15C0A-994B-7110-A1C8-14E91348E4AB}"/>
              </a:ext>
            </a:extLst>
          </p:cNvPr>
          <p:cNvSpPr txBox="1">
            <a:spLocks/>
          </p:cNvSpPr>
          <p:nvPr/>
        </p:nvSpPr>
        <p:spPr>
          <a:xfrm>
            <a:off x="874710" y="409228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Bénéfices sociaux et environnement du projet </a:t>
            </a:r>
          </a:p>
        </p:txBody>
      </p:sp>
      <p:sp>
        <p:nvSpPr>
          <p:cNvPr id="7" name="ZoneTexte 6">
            <a:extLst>
              <a:ext uri="{FF2B5EF4-FFF2-40B4-BE49-F238E27FC236}">
                <a16:creationId xmlns:a16="http://schemas.microsoft.com/office/drawing/2014/main" id="{1D6A241B-9902-7A23-48EA-4C751D3D3423}"/>
              </a:ext>
            </a:extLst>
          </p:cNvPr>
          <p:cNvSpPr txBox="1">
            <a:spLocks/>
          </p:cNvSpPr>
          <p:nvPr/>
        </p:nvSpPr>
        <p:spPr>
          <a:xfrm>
            <a:off x="874710" y="4461615"/>
            <a:ext cx="9833746" cy="17824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Par exemple, relativement aux objectifs de développement durable de l’ONU </a:t>
            </a:r>
          </a:p>
          <a:p>
            <a:r>
              <a:rPr lang="fr-FR" sz="1400" b="0" i="0" kern="1200" dirty="0">
                <a:solidFill>
                  <a:schemeClr val="tx2"/>
                </a:solidFill>
                <a:latin typeface="Trade Gothic Next" panose="020B0403040303020004" pitchFamily="34" charset="0"/>
                <a:ea typeface="+mn-ea"/>
              </a:rPr>
              <a:t>	</a:t>
            </a:r>
          </a:p>
        </p:txBody>
      </p:sp>
    </p:spTree>
    <p:extLst>
      <p:ext uri="{BB962C8B-B14F-4D97-AF65-F5344CB8AC3E}">
        <p14:creationId xmlns:p14="http://schemas.microsoft.com/office/powerpoint/2010/main" val="200662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Potentiel de circularité, d’industrialisation et de création d’emploi du projet </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0" y="2185676"/>
            <a:ext cx="9833746" cy="17824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endParaRPr lang="fr-FR" sz="1400" b="0" i="0" kern="1200" dirty="0">
              <a:solidFill>
                <a:schemeClr val="tx2"/>
              </a:solidFill>
              <a:latin typeface="Trade Gothic Next" panose="020B0403040303020004" pitchFamily="34" charset="0"/>
              <a:ea typeface="+mn-ea"/>
            </a:endParaRPr>
          </a:p>
        </p:txBody>
      </p:sp>
      <p:sp>
        <p:nvSpPr>
          <p:cNvPr id="5" name="Espace réservé du texte 2">
            <a:extLst>
              <a:ext uri="{FF2B5EF4-FFF2-40B4-BE49-F238E27FC236}">
                <a16:creationId xmlns:a16="http://schemas.microsoft.com/office/drawing/2014/main" id="{70F15C0A-994B-7110-A1C8-14E91348E4AB}"/>
              </a:ext>
            </a:extLst>
          </p:cNvPr>
          <p:cNvSpPr txBox="1">
            <a:spLocks/>
          </p:cNvSpPr>
          <p:nvPr/>
        </p:nvSpPr>
        <p:spPr>
          <a:xfrm>
            <a:off x="874710" y="409228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Gains économiques projetés du projet sur la filière </a:t>
            </a:r>
          </a:p>
        </p:txBody>
      </p:sp>
      <p:sp>
        <p:nvSpPr>
          <p:cNvPr id="7" name="ZoneTexte 6">
            <a:extLst>
              <a:ext uri="{FF2B5EF4-FFF2-40B4-BE49-F238E27FC236}">
                <a16:creationId xmlns:a16="http://schemas.microsoft.com/office/drawing/2014/main" id="{1D6A241B-9902-7A23-48EA-4C751D3D3423}"/>
              </a:ext>
            </a:extLst>
          </p:cNvPr>
          <p:cNvSpPr txBox="1">
            <a:spLocks/>
          </p:cNvSpPr>
          <p:nvPr/>
        </p:nvSpPr>
        <p:spPr>
          <a:xfrm>
            <a:off x="874710" y="4461615"/>
            <a:ext cx="9833746" cy="17824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Décrivez les gains financiers directs et indirects que vous anticipez, tels que la réduction des coûts liés aux 	traitements de déchets, l'amélioration de l'efficacité des processus, ou la création de nouvelles opportunités (	incinération </a:t>
            </a:r>
            <a:r>
              <a:rPr lang="fr-FR" sz="1400" dirty="0">
                <a:solidFill>
                  <a:schemeClr val="tx2"/>
                </a:solidFill>
                <a:latin typeface="Trade Gothic Next" panose="020B0403040303020004" pitchFamily="34" charset="0"/>
                <a:sym typeface="Wingdings" panose="05000000000000000000" pitchFamily="2" charset="2"/>
              </a:rPr>
              <a:t> recyclage) etc…</a:t>
            </a:r>
            <a:r>
              <a:rPr lang="fr-FR" sz="1400" dirty="0">
                <a:solidFill>
                  <a:schemeClr val="tx2"/>
                </a:solidFill>
                <a:latin typeface="Trade Gothic Next" panose="020B0403040303020004" pitchFamily="34" charset="0"/>
              </a:rPr>
              <a:t> </a:t>
            </a:r>
          </a:p>
          <a:p>
            <a:endParaRPr lang="fr-FR" sz="1400" dirty="0">
              <a:solidFill>
                <a:schemeClr val="tx2"/>
              </a:solidFill>
              <a:latin typeface="Trade Gothic Next" panose="020B0403040303020004" pitchFamily="34" charset="0"/>
            </a:endParaRPr>
          </a:p>
          <a:p>
            <a:r>
              <a:rPr lang="fr-FR" sz="1400" dirty="0">
                <a:solidFill>
                  <a:schemeClr val="tx2"/>
                </a:solidFill>
                <a:latin typeface="Trade Gothic Next" panose="020B0403040303020004" pitchFamily="34" charset="0"/>
              </a:rPr>
              <a:t>	Présenter des estimations chiffrées, si possible, pour illustrer l'impact économique potentiel du projet.</a:t>
            </a:r>
            <a:endParaRPr lang="fr-FR" sz="1400" b="0" i="0" kern="1200" dirty="0">
              <a:solidFill>
                <a:schemeClr val="tx2"/>
              </a:solidFill>
              <a:latin typeface="Trade Gothic Next" panose="020B0403040303020004" pitchFamily="34" charset="0"/>
              <a:ea typeface="+mn-ea"/>
            </a:endParaRPr>
          </a:p>
        </p:txBody>
      </p:sp>
    </p:spTree>
    <p:extLst>
      <p:ext uri="{BB962C8B-B14F-4D97-AF65-F5344CB8AC3E}">
        <p14:creationId xmlns:p14="http://schemas.microsoft.com/office/powerpoint/2010/main" val="98265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34A4FA9-552D-1D9D-F8A5-06F2E50A9797}"/>
              </a:ext>
            </a:extLst>
          </p:cNvPr>
          <p:cNvSpPr txBox="1"/>
          <p:nvPr/>
        </p:nvSpPr>
        <p:spPr>
          <a:xfrm>
            <a:off x="1124606" y="1840007"/>
            <a:ext cx="7273159" cy="3177986"/>
          </a:xfrm>
          <a:prstGeom prst="rect">
            <a:avLst/>
          </a:prstGeom>
          <a:noFill/>
        </p:spPr>
        <p:txBody>
          <a:bodyPr wrap="square" rtlCol="0">
            <a:spAutoFit/>
          </a:bodyPr>
          <a:lstStyle/>
          <a:p>
            <a:pPr algn="l"/>
            <a:r>
              <a:rPr lang="fr-FR" sz="4000" b="1" i="0" kern="1200" dirty="0">
                <a:solidFill>
                  <a:schemeClr val="tx2"/>
                </a:solidFill>
                <a:latin typeface="Trade Gothic Next" panose="020B0403040303020004" pitchFamily="34" charset="0"/>
                <a:ea typeface="+mn-ea"/>
              </a:rPr>
              <a:t>Contacts du porteur de projet </a:t>
            </a:r>
          </a:p>
          <a:p>
            <a:pPr algn="l"/>
            <a:endParaRPr lang="fr-FR" sz="1400" dirty="0">
              <a:solidFill>
                <a:schemeClr val="tx2"/>
              </a:solidFill>
              <a:latin typeface="Trade Gothic Next" panose="020B0403040303020004" pitchFamily="34" charset="0"/>
            </a:endParaRPr>
          </a:p>
          <a:p>
            <a:pPr algn="l">
              <a:lnSpc>
                <a:spcPct val="150000"/>
              </a:lnSpc>
            </a:pPr>
            <a:r>
              <a:rPr lang="fr-FR" sz="2000" b="0" i="0" kern="1200" dirty="0">
                <a:solidFill>
                  <a:schemeClr val="tx2"/>
                </a:solidFill>
                <a:latin typeface="Trade Gothic Next" panose="020B0403040303020004" pitchFamily="34" charset="0"/>
                <a:ea typeface="+mn-ea"/>
              </a:rPr>
              <a:t>Nom : </a:t>
            </a:r>
          </a:p>
          <a:p>
            <a:pPr algn="l">
              <a:lnSpc>
                <a:spcPct val="150000"/>
              </a:lnSpc>
            </a:pPr>
            <a:r>
              <a:rPr lang="fr-FR" sz="2000" dirty="0">
                <a:solidFill>
                  <a:schemeClr val="tx2"/>
                </a:solidFill>
                <a:latin typeface="Trade Gothic Next" panose="020B0403040303020004" pitchFamily="34" charset="0"/>
              </a:rPr>
              <a:t>Prénom : </a:t>
            </a:r>
          </a:p>
          <a:p>
            <a:pPr algn="l">
              <a:lnSpc>
                <a:spcPct val="150000"/>
              </a:lnSpc>
            </a:pPr>
            <a:r>
              <a:rPr lang="fr-FR" sz="2000" b="0" i="0" kern="1200" dirty="0">
                <a:solidFill>
                  <a:schemeClr val="tx2"/>
                </a:solidFill>
                <a:latin typeface="Trade Gothic Next" panose="020B0403040303020004" pitchFamily="34" charset="0"/>
                <a:ea typeface="+mn-ea"/>
              </a:rPr>
              <a:t>Société : </a:t>
            </a:r>
          </a:p>
          <a:p>
            <a:pPr algn="l">
              <a:lnSpc>
                <a:spcPct val="150000"/>
              </a:lnSpc>
            </a:pPr>
            <a:r>
              <a:rPr lang="fr-FR" sz="2000" dirty="0">
                <a:solidFill>
                  <a:schemeClr val="tx2"/>
                </a:solidFill>
                <a:latin typeface="Trade Gothic Next" panose="020B0403040303020004" pitchFamily="34" charset="0"/>
              </a:rPr>
              <a:t>Adresse électronique : </a:t>
            </a:r>
          </a:p>
          <a:p>
            <a:pPr algn="l">
              <a:lnSpc>
                <a:spcPct val="150000"/>
              </a:lnSpc>
            </a:pPr>
            <a:r>
              <a:rPr lang="fr-FR" sz="2000" b="0" i="0" kern="1200" dirty="0">
                <a:solidFill>
                  <a:schemeClr val="tx2"/>
                </a:solidFill>
                <a:latin typeface="Trade Gothic Next" panose="020B0403040303020004" pitchFamily="34" charset="0"/>
                <a:ea typeface="+mn-ea"/>
              </a:rPr>
              <a:t>Téléphone : </a:t>
            </a:r>
          </a:p>
        </p:txBody>
      </p:sp>
    </p:spTree>
    <p:extLst>
      <p:ext uri="{BB962C8B-B14F-4D97-AF65-F5344CB8AC3E}">
        <p14:creationId xmlns:p14="http://schemas.microsoft.com/office/powerpoint/2010/main" val="1635169917"/>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Notice</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Modalité</a:t>
            </a:r>
          </a:p>
        </p:txBody>
      </p:sp>
      <p:sp>
        <p:nvSpPr>
          <p:cNvPr id="5" name="Espace réservé du texte 4">
            <a:extLst>
              <a:ext uri="{FF2B5EF4-FFF2-40B4-BE49-F238E27FC236}">
                <a16:creationId xmlns:a16="http://schemas.microsoft.com/office/drawing/2014/main" id="{076DD8D6-1354-654A-32C2-C128D5604BA5}"/>
              </a:ext>
            </a:extLst>
          </p:cNvPr>
          <p:cNvSpPr>
            <a:spLocks noGrp="1"/>
          </p:cNvSpPr>
          <p:nvPr>
            <p:ph type="body" sz="quarter" idx="11"/>
          </p:nvPr>
        </p:nvSpPr>
        <p:spPr>
          <a:xfrm>
            <a:off x="874712" y="1521112"/>
            <a:ext cx="10442575" cy="724938"/>
          </a:xfrm>
        </p:spPr>
        <p:txBody>
          <a:bodyPr/>
          <a:lstStyle/>
          <a:p>
            <a:r>
              <a:rPr lang="fr-FR" sz="1400" dirty="0">
                <a:latin typeface="+mn-lt"/>
              </a:rPr>
              <a:t>Le porteur du projet doit transmettre ce document complété à </a:t>
            </a:r>
            <a:r>
              <a:rPr lang="fr-FR" sz="1400" dirty="0" err="1">
                <a:latin typeface="+mn-lt"/>
              </a:rPr>
              <a:t>Ecologic</a:t>
            </a:r>
            <a:r>
              <a:rPr lang="fr-FR" sz="1400" dirty="0">
                <a:latin typeface="+mn-lt"/>
              </a:rPr>
              <a:t> par courrier électronique à l’adresse suivante, en précisant dans l’objet du mail le volet auquel est rattachée sa candidature : </a:t>
            </a:r>
            <a:r>
              <a:rPr lang="fr-FR" sz="1400" dirty="0">
                <a:latin typeface="+mn-lt"/>
                <a:hlinkClick r:id="rId2"/>
              </a:rPr>
              <a:t>aap-r&amp;d@ecologic-france.com</a:t>
            </a:r>
            <a:endParaRPr lang="fr-FR" sz="1400" dirty="0">
              <a:latin typeface="+mn-lt"/>
            </a:endParaRPr>
          </a:p>
          <a:p>
            <a:endParaRPr lang="fr-FR" dirty="0"/>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0" y="2402960"/>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7AA701"/>
                </a:solidFill>
              </a:rPr>
              <a:t>Contexte</a:t>
            </a:r>
          </a:p>
        </p:txBody>
      </p:sp>
      <p:sp>
        <p:nvSpPr>
          <p:cNvPr id="7" name="Espace réservé du texte 4">
            <a:extLst>
              <a:ext uri="{FF2B5EF4-FFF2-40B4-BE49-F238E27FC236}">
                <a16:creationId xmlns:a16="http://schemas.microsoft.com/office/drawing/2014/main" id="{0A7211F3-6CE4-470F-AC19-19886E78B244}"/>
              </a:ext>
            </a:extLst>
          </p:cNvPr>
          <p:cNvSpPr txBox="1">
            <a:spLocks/>
          </p:cNvSpPr>
          <p:nvPr/>
        </p:nvSpPr>
        <p:spPr>
          <a:xfrm>
            <a:off x="874712" y="3042011"/>
            <a:ext cx="10442575" cy="724938"/>
          </a:xfrm>
          <a:prstGeom prst="rect">
            <a:avLst/>
          </a:prstGeom>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Le présent document doit être remis à </a:t>
            </a:r>
            <a:r>
              <a:rPr lang="fr-FR" sz="1400" b="0" dirty="0" err="1">
                <a:solidFill>
                  <a:schemeClr val="tx1">
                    <a:lumMod val="50000"/>
                  </a:schemeClr>
                </a:solidFill>
                <a:latin typeface="+mn-lt"/>
              </a:rPr>
              <a:t>Ecologic</a:t>
            </a:r>
            <a:r>
              <a:rPr lang="fr-FR" sz="1400" b="0" dirty="0">
                <a:solidFill>
                  <a:schemeClr val="tx1">
                    <a:lumMod val="50000"/>
                  </a:schemeClr>
                </a:solidFill>
                <a:latin typeface="+mn-lt"/>
              </a:rPr>
              <a:t> avant la date du 06 novembre 2024.</a:t>
            </a:r>
          </a:p>
          <a:p>
            <a:pPr lvl="1"/>
            <a:r>
              <a:rPr lang="fr-FR" sz="1400" b="0" dirty="0">
                <a:solidFill>
                  <a:schemeClr val="tx1">
                    <a:lumMod val="50000"/>
                  </a:schemeClr>
                </a:solidFill>
                <a:latin typeface="+mn-lt"/>
              </a:rPr>
              <a:t>Le plan de cette présentation doit être respecté. </a:t>
            </a:r>
          </a:p>
          <a:p>
            <a:endParaRPr lang="fr-FR" dirty="0"/>
          </a:p>
        </p:txBody>
      </p:sp>
      <p:sp>
        <p:nvSpPr>
          <p:cNvPr id="8" name="Espace réservé du texte 2">
            <a:extLst>
              <a:ext uri="{FF2B5EF4-FFF2-40B4-BE49-F238E27FC236}">
                <a16:creationId xmlns:a16="http://schemas.microsoft.com/office/drawing/2014/main" id="{CC4DFC12-CA8D-147A-C920-53DA554ACA5A}"/>
              </a:ext>
            </a:extLst>
          </p:cNvPr>
          <p:cNvSpPr txBox="1">
            <a:spLocks/>
          </p:cNvSpPr>
          <p:nvPr/>
        </p:nvSpPr>
        <p:spPr>
          <a:xfrm>
            <a:off x="874708" y="3972899"/>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7AA701"/>
                </a:solidFill>
              </a:rPr>
              <a:t>Objectif</a:t>
            </a:r>
          </a:p>
        </p:txBody>
      </p:sp>
      <p:sp>
        <p:nvSpPr>
          <p:cNvPr id="9" name="Espace réservé du texte 4">
            <a:extLst>
              <a:ext uri="{FF2B5EF4-FFF2-40B4-BE49-F238E27FC236}">
                <a16:creationId xmlns:a16="http://schemas.microsoft.com/office/drawing/2014/main" id="{19152815-34ED-ABF2-BC9D-7479EF7BAEC6}"/>
              </a:ext>
            </a:extLst>
          </p:cNvPr>
          <p:cNvSpPr txBox="1">
            <a:spLocks/>
          </p:cNvSpPr>
          <p:nvPr/>
        </p:nvSpPr>
        <p:spPr>
          <a:xfrm>
            <a:off x="874710" y="4611949"/>
            <a:ext cx="10442575" cy="1282823"/>
          </a:xfrm>
          <a:prstGeom prst="rect">
            <a:avLst/>
          </a:prstGeom>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Cette présentation doit permettre au porteur de vérifier l’adéquation entre son projet et l’appel à projet R&amp;D d’</a:t>
            </a:r>
            <a:r>
              <a:rPr lang="fr-FR" sz="1400" b="0" dirty="0" err="1">
                <a:solidFill>
                  <a:schemeClr val="tx1">
                    <a:lumMod val="50000"/>
                  </a:schemeClr>
                </a:solidFill>
                <a:latin typeface="+mn-lt"/>
              </a:rPr>
              <a:t>Ecologic</a:t>
            </a:r>
            <a:r>
              <a:rPr lang="fr-FR" sz="1400" b="0" dirty="0">
                <a:solidFill>
                  <a:schemeClr val="tx1">
                    <a:lumMod val="50000"/>
                  </a:schemeClr>
                </a:solidFill>
                <a:latin typeface="+mn-lt"/>
              </a:rPr>
              <a:t> puis de permettre l’analyse des bénéfices du projet pour la filière visée ainsi que le coût du soutien au projet pour l’éco-organisme.</a:t>
            </a:r>
          </a:p>
          <a:p>
            <a:pPr lvl="1"/>
            <a:endParaRPr lang="fr-FR" sz="1400" b="0" dirty="0">
              <a:solidFill>
                <a:schemeClr val="tx1">
                  <a:lumMod val="50000"/>
                </a:schemeClr>
              </a:solidFill>
              <a:latin typeface="+mn-lt"/>
            </a:endParaRPr>
          </a:p>
          <a:p>
            <a:pPr lvl="1"/>
            <a:r>
              <a:rPr lang="fr-FR" sz="1400" b="0" dirty="0">
                <a:solidFill>
                  <a:schemeClr val="tx1">
                    <a:lumMod val="50000"/>
                  </a:schemeClr>
                </a:solidFill>
                <a:latin typeface="+mn-lt"/>
              </a:rPr>
              <a:t>Les informations fournies sont confidentielles, non engageantes.</a:t>
            </a:r>
          </a:p>
          <a:p>
            <a:endParaRPr lang="fr-FR" dirty="0"/>
          </a:p>
        </p:txBody>
      </p:sp>
    </p:spTree>
    <p:extLst>
      <p:ext uri="{BB962C8B-B14F-4D97-AF65-F5344CB8AC3E}">
        <p14:creationId xmlns:p14="http://schemas.microsoft.com/office/powerpoint/2010/main" val="13682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Informations générales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07" y="1827679"/>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95C11F"/>
                </a:solidFill>
              </a:rPr>
              <a:t>Biographie de l’entreprise  </a:t>
            </a:r>
          </a:p>
        </p:txBody>
      </p:sp>
      <p:sp>
        <p:nvSpPr>
          <p:cNvPr id="7" name="Espace réservé du texte 4">
            <a:extLst>
              <a:ext uri="{FF2B5EF4-FFF2-40B4-BE49-F238E27FC236}">
                <a16:creationId xmlns:a16="http://schemas.microsoft.com/office/drawing/2014/main" id="{0A7211F3-6CE4-470F-AC19-19886E78B244}"/>
              </a:ext>
            </a:extLst>
          </p:cNvPr>
          <p:cNvSpPr txBox="1">
            <a:spLocks/>
          </p:cNvSpPr>
          <p:nvPr/>
        </p:nvSpPr>
        <p:spPr>
          <a:xfrm>
            <a:off x="874709" y="2253918"/>
            <a:ext cx="10442575" cy="724938"/>
          </a:xfrm>
          <a:prstGeom prst="rect">
            <a:avLst/>
          </a:prstGeom>
          <a:ln>
            <a:solidFill>
              <a:srgbClr val="7AA701"/>
            </a:solidFill>
          </a:ln>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Par exemple : </a:t>
            </a:r>
          </a:p>
          <a:p>
            <a:pPr lvl="1"/>
            <a:r>
              <a:rPr lang="fr-FR" sz="1400" b="0" dirty="0">
                <a:solidFill>
                  <a:schemeClr val="tx1">
                    <a:lumMod val="50000"/>
                  </a:schemeClr>
                </a:solidFill>
                <a:latin typeface="+mn-lt"/>
              </a:rPr>
              <a:t>quelques lignes qui présentent sa taille, ses activités, location géographique; etc...)</a:t>
            </a:r>
          </a:p>
          <a:p>
            <a:pPr lvl="1"/>
            <a:endParaRPr lang="fr-FR" sz="1400" b="0" dirty="0">
              <a:solidFill>
                <a:schemeClr val="tx1">
                  <a:lumMod val="50000"/>
                </a:schemeClr>
              </a:solidFill>
              <a:latin typeface="+mn-lt"/>
            </a:endParaRPr>
          </a:p>
          <a:p>
            <a:endParaRPr lang="fr-FR" dirty="0"/>
          </a:p>
        </p:txBody>
      </p:sp>
      <p:sp>
        <p:nvSpPr>
          <p:cNvPr id="12" name="Rectangle 11">
            <a:extLst>
              <a:ext uri="{FF2B5EF4-FFF2-40B4-BE49-F238E27FC236}">
                <a16:creationId xmlns:a16="http://schemas.microsoft.com/office/drawing/2014/main" id="{50085301-1834-C058-E81F-D0DA0B9BC472}"/>
              </a:ext>
            </a:extLst>
          </p:cNvPr>
          <p:cNvSpPr/>
          <p:nvPr/>
        </p:nvSpPr>
        <p:spPr>
          <a:xfrm>
            <a:off x="8930640" y="307641"/>
            <a:ext cx="2670048" cy="1413495"/>
          </a:xfrm>
          <a:prstGeom prst="rect">
            <a:avLst/>
          </a:prstGeom>
          <a:solidFill>
            <a:srgbClr val="00B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3200" b="1" dirty="0">
                <a:solidFill>
                  <a:schemeClr val="bg1"/>
                </a:solidFill>
              </a:rPr>
              <a:t>LOGO </a:t>
            </a:r>
          </a:p>
        </p:txBody>
      </p:sp>
      <p:sp>
        <p:nvSpPr>
          <p:cNvPr id="15" name="Espace réservé du texte 2">
            <a:extLst>
              <a:ext uri="{FF2B5EF4-FFF2-40B4-BE49-F238E27FC236}">
                <a16:creationId xmlns:a16="http://schemas.microsoft.com/office/drawing/2014/main" id="{1AC7A2F9-E63F-3012-D038-6C26F2480A42}"/>
              </a:ext>
            </a:extLst>
          </p:cNvPr>
          <p:cNvSpPr txBox="1">
            <a:spLocks/>
          </p:cNvSpPr>
          <p:nvPr/>
        </p:nvSpPr>
        <p:spPr>
          <a:xfrm>
            <a:off x="874707" y="337795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95C11F"/>
                </a:solidFill>
              </a:rPr>
              <a:t>Motivations </a:t>
            </a:r>
          </a:p>
        </p:txBody>
      </p:sp>
      <p:sp>
        <p:nvSpPr>
          <p:cNvPr id="16" name="Espace réservé du texte 4">
            <a:extLst>
              <a:ext uri="{FF2B5EF4-FFF2-40B4-BE49-F238E27FC236}">
                <a16:creationId xmlns:a16="http://schemas.microsoft.com/office/drawing/2014/main" id="{CFFC55E0-8BFB-63E7-4A6E-83348DBB0E5E}"/>
              </a:ext>
            </a:extLst>
          </p:cNvPr>
          <p:cNvSpPr txBox="1">
            <a:spLocks/>
          </p:cNvSpPr>
          <p:nvPr/>
        </p:nvSpPr>
        <p:spPr>
          <a:xfrm>
            <a:off x="874708" y="5335791"/>
            <a:ext cx="10442575" cy="724938"/>
          </a:xfrm>
          <a:prstGeom prst="rect">
            <a:avLst/>
          </a:prstGeom>
          <a:ln>
            <a:solidFill>
              <a:srgbClr val="7AA701"/>
            </a:solidFill>
          </a:ln>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Insérer le lien vers votre site internet ou la section R&amp;D de votre site internet  </a:t>
            </a:r>
          </a:p>
          <a:p>
            <a:endParaRPr lang="fr-FR" dirty="0"/>
          </a:p>
        </p:txBody>
      </p:sp>
      <p:sp>
        <p:nvSpPr>
          <p:cNvPr id="18" name="Espace réservé du texte 2">
            <a:extLst>
              <a:ext uri="{FF2B5EF4-FFF2-40B4-BE49-F238E27FC236}">
                <a16:creationId xmlns:a16="http://schemas.microsoft.com/office/drawing/2014/main" id="{C3461AE9-E4E2-FD51-BC12-AEE20398D724}"/>
              </a:ext>
            </a:extLst>
          </p:cNvPr>
          <p:cNvSpPr txBox="1">
            <a:spLocks/>
          </p:cNvSpPr>
          <p:nvPr/>
        </p:nvSpPr>
        <p:spPr>
          <a:xfrm>
            <a:off x="874706" y="4804747"/>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dirty="0">
                <a:solidFill>
                  <a:srgbClr val="95C11F"/>
                </a:solidFill>
              </a:rPr>
              <a:t>Page web officielle   </a:t>
            </a:r>
          </a:p>
        </p:txBody>
      </p:sp>
      <p:sp>
        <p:nvSpPr>
          <p:cNvPr id="19" name="Espace réservé du texte 4">
            <a:extLst>
              <a:ext uri="{FF2B5EF4-FFF2-40B4-BE49-F238E27FC236}">
                <a16:creationId xmlns:a16="http://schemas.microsoft.com/office/drawing/2014/main" id="{D29E52DD-8D66-E559-927F-5FF0A5656B2D}"/>
              </a:ext>
            </a:extLst>
          </p:cNvPr>
          <p:cNvSpPr txBox="1">
            <a:spLocks/>
          </p:cNvSpPr>
          <p:nvPr/>
        </p:nvSpPr>
        <p:spPr>
          <a:xfrm>
            <a:off x="874708" y="3797329"/>
            <a:ext cx="10442575" cy="724938"/>
          </a:xfrm>
          <a:prstGeom prst="rect">
            <a:avLst/>
          </a:prstGeom>
          <a:ln>
            <a:solidFill>
              <a:srgbClr val="7AA701"/>
            </a:solidFill>
          </a:ln>
        </p:spPr>
        <p:txBody>
          <a:bodyPr lIns="90000">
            <a:noAutofit/>
          </a:bodyPr>
          <a:lstStyle>
            <a:lvl1pPr marL="0" indent="0" algn="l" defTabSz="914400" rtl="0" eaLnBrk="1" latinLnBrk="0" hangingPunct="1">
              <a:lnSpc>
                <a:spcPct val="100000"/>
              </a:lnSpc>
              <a:spcBef>
                <a:spcPts val="0"/>
              </a:spcBef>
              <a:spcAft>
                <a:spcPts val="0"/>
              </a:spcAft>
              <a:buClr>
                <a:schemeClr val="tx2"/>
              </a:buClr>
              <a:buFontTx/>
              <a:buNone/>
              <a:tabLst/>
              <a:defRPr sz="1400" b="0" i="0" kern="1200">
                <a:solidFill>
                  <a:schemeClr val="tx2"/>
                </a:solidFill>
                <a:latin typeface="Trade Gothic Next" panose="020B0403040303020004" pitchFamily="34" charset="0"/>
                <a:ea typeface="+mn-ea"/>
                <a:cs typeface="Trade Gothic Next" panose="020B0403040303020004" pitchFamily="34" charset="0"/>
              </a:defRPr>
            </a:lvl1pPr>
            <a:lvl2pPr marL="0" indent="0" algn="l" defTabSz="914400" rtl="0" eaLnBrk="1" latinLnBrk="0" hangingPunct="1">
              <a:lnSpc>
                <a:spcPct val="100000"/>
              </a:lnSpc>
              <a:spcBef>
                <a:spcPts val="0"/>
              </a:spcBef>
              <a:spcAft>
                <a:spcPts val="0"/>
              </a:spcAft>
              <a:buClr>
                <a:schemeClr val="tx2"/>
              </a:buClr>
              <a:buFontTx/>
              <a:buNone/>
              <a:tabLst/>
              <a:defRPr sz="1600" b="1" kern="1200">
                <a:solidFill>
                  <a:schemeClr val="accent2"/>
                </a:solidFill>
                <a:latin typeface="Trade Gothic Next" panose="020B0403040303020004" pitchFamily="34" charset="0"/>
                <a:ea typeface="+mn-ea"/>
                <a:cs typeface="Trade Gothic Next" panose="020B0403040303020004" pitchFamily="34" charset="0"/>
              </a:defRPr>
            </a:lvl2pPr>
            <a:lvl3pPr marL="178875"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b="0" kern="1200">
                <a:solidFill>
                  <a:schemeClr val="tx1"/>
                </a:solidFill>
                <a:latin typeface="Trade Gothic Next" panose="020B0403040303020004" pitchFamily="34" charset="0"/>
                <a:ea typeface="+mn-ea"/>
                <a:cs typeface="Trade Gothic Next" panose="020B0403040303020004" pitchFamily="34" charset="0"/>
              </a:defRPr>
            </a:lvl3pPr>
            <a:lvl4pPr marL="360000" indent="-180000" algn="l" defTabSz="914400" rtl="0" eaLnBrk="1" latinLnBrk="0" hangingPunct="1">
              <a:lnSpc>
                <a:spcPct val="100000"/>
              </a:lnSpc>
              <a:spcBef>
                <a:spcPts val="0"/>
              </a:spcBef>
              <a:buClr>
                <a:schemeClr val="tx2"/>
              </a:buClr>
              <a:buFont typeface="Arial" panose="020B0604020202020204" pitchFamily="34" charset="0"/>
              <a:buChar char="•"/>
              <a:tabLst/>
              <a:defRPr sz="1400" b="0" i="0" kern="1200">
                <a:solidFill>
                  <a:schemeClr val="tx1"/>
                </a:solidFill>
                <a:latin typeface="Trade Gothic Next Light" panose="020B0403040303020004" pitchFamily="34" charset="0"/>
                <a:ea typeface="+mn-ea"/>
                <a:cs typeface="Trade Gothic Next Light" panose="020B0403040303020004" pitchFamily="34" charset="0"/>
              </a:defRPr>
            </a:lvl4pPr>
            <a:lvl5pPr marL="540000" indent="-180000" algn="l" defTabSz="914400" rtl="0" eaLnBrk="1" latinLnBrk="0" hangingPunct="1">
              <a:lnSpc>
                <a:spcPct val="100000"/>
              </a:lnSpc>
              <a:spcBef>
                <a:spcPts val="0"/>
              </a:spcBef>
              <a:buClr>
                <a:schemeClr val="accent2"/>
              </a:buClr>
              <a:buFont typeface="Arial" panose="020B0604020202020204" pitchFamily="34" charset="0"/>
              <a:buChar char="•"/>
              <a:tabLst/>
              <a:defRPr sz="1400" i="0" kern="1200">
                <a:solidFill>
                  <a:schemeClr val="tx2"/>
                </a:solidFill>
                <a:latin typeface="Trade Gothic Next" panose="020B0403040303020004" pitchFamily="34" charset="0"/>
                <a:ea typeface="+mn-ea"/>
                <a:cs typeface="Trade Gothic Next" panose="020B0403040303020004" pitchFamily="34" charset="0"/>
              </a:defRPr>
            </a:lvl5pPr>
            <a:lvl6pPr marL="359338" indent="0" algn="l" defTabSz="914400" rtl="0" eaLnBrk="1" latinLnBrk="0" hangingPunct="1">
              <a:lnSpc>
                <a:spcPct val="100000"/>
              </a:lnSpc>
              <a:spcBef>
                <a:spcPts val="0"/>
              </a:spcBef>
              <a:buFont typeface="Arial" panose="020B0604020202020204" pitchFamily="34" charset="0"/>
              <a:buNone/>
              <a:tabLst/>
              <a:defRPr sz="1400" b="1" kern="1200">
                <a:solidFill>
                  <a:schemeClr val="tx1"/>
                </a:solidFill>
                <a:latin typeface="+mn-lt"/>
                <a:ea typeface="+mn-ea"/>
                <a:cs typeface="+mn-cs"/>
              </a:defRPr>
            </a:lvl6pPr>
            <a:lvl7pPr marL="359338" indent="0" algn="l" defTabSz="914400" rtl="0" eaLnBrk="1" latinLnBrk="0" hangingPunct="1">
              <a:lnSpc>
                <a:spcPct val="100000"/>
              </a:lnSpc>
              <a:spcBef>
                <a:spcPts val="0"/>
              </a:spcBef>
              <a:buFont typeface="Arial" panose="020B0604020202020204" pitchFamily="34" charset="0"/>
              <a:buNone/>
              <a:tabLst/>
              <a:defRPr sz="1400" kern="1200">
                <a:solidFill>
                  <a:schemeClr val="tx1"/>
                </a:solidFill>
                <a:latin typeface="Trade Gothic Next" panose="020B0503040303020004" pitchFamily="34" charset="0"/>
                <a:ea typeface="+mn-ea"/>
                <a:cs typeface="+mn-cs"/>
              </a:defRPr>
            </a:lvl7pPr>
            <a:lvl8pPr marL="539800" indent="-178875" algn="l" defTabSz="914400" rtl="0" eaLnBrk="1" latinLnBrk="0" hangingPunct="1">
              <a:lnSpc>
                <a:spcPct val="100000"/>
              </a:lnSpc>
              <a:spcBef>
                <a:spcPts val="0"/>
              </a:spcBef>
              <a:buFont typeface="+mj-lt"/>
              <a:buAutoNum type="arabicPeriod"/>
              <a:tabLst/>
              <a:defRPr sz="1400" kern="1200">
                <a:solidFill>
                  <a:schemeClr val="tx1"/>
                </a:solidFill>
                <a:latin typeface="Trade Gothic Next" panose="020B0503040303020004" pitchFamily="34" charset="0"/>
                <a:ea typeface="+mn-ea"/>
                <a:cs typeface="+mn-cs"/>
              </a:defRPr>
            </a:lvl8pPr>
            <a:lvl9pPr marL="0" indent="0" algn="l" defTabSz="914400" rtl="0" eaLnBrk="1" latinLnBrk="0" hangingPunct="1">
              <a:lnSpc>
                <a:spcPct val="100000"/>
              </a:lnSpc>
              <a:spcBef>
                <a:spcPts val="0"/>
              </a:spcBef>
              <a:buFont typeface="Arial" panose="020B0604020202020204" pitchFamily="34" charset="0"/>
              <a:buNone/>
              <a:tabLst/>
              <a:defRPr sz="1400" i="1" kern="1200">
                <a:solidFill>
                  <a:schemeClr val="accent1"/>
                </a:solidFill>
                <a:latin typeface="Trade Gothic Next" panose="020B0503040303020004" pitchFamily="34" charset="0"/>
                <a:ea typeface="+mn-ea"/>
                <a:cs typeface="+mn-cs"/>
              </a:defRPr>
            </a:lvl9pPr>
          </a:lstStyle>
          <a:p>
            <a:pPr lvl="1"/>
            <a:r>
              <a:rPr lang="fr-FR" sz="1400" b="0" dirty="0">
                <a:solidFill>
                  <a:schemeClr val="tx1">
                    <a:lumMod val="50000"/>
                  </a:schemeClr>
                </a:solidFill>
                <a:latin typeface="+mn-lt"/>
              </a:rPr>
              <a:t>Verbatim des raisons pour lesquelles vous candidatez à notre appel à projets  </a:t>
            </a:r>
          </a:p>
          <a:p>
            <a:pPr lvl="1"/>
            <a:endParaRPr lang="fr-FR" sz="1400" b="0" dirty="0">
              <a:solidFill>
                <a:schemeClr val="tx1">
                  <a:lumMod val="50000"/>
                </a:schemeClr>
              </a:solidFill>
              <a:latin typeface="+mn-lt"/>
            </a:endParaRPr>
          </a:p>
          <a:p>
            <a:endParaRPr lang="fr-FR" dirty="0"/>
          </a:p>
        </p:txBody>
      </p:sp>
    </p:spTree>
    <p:extLst>
      <p:ext uri="{BB962C8B-B14F-4D97-AF65-F5344CB8AC3E}">
        <p14:creationId xmlns:p14="http://schemas.microsoft.com/office/powerpoint/2010/main" val="340108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240636" y="1585109"/>
            <a:ext cx="4833635"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95C11F"/>
                </a:solidFill>
              </a:rPr>
              <a:t>Porteur du projet </a:t>
            </a:r>
          </a:p>
        </p:txBody>
      </p:sp>
      <p:sp>
        <p:nvSpPr>
          <p:cNvPr id="5" name="ZoneTexte 4">
            <a:extLst>
              <a:ext uri="{FF2B5EF4-FFF2-40B4-BE49-F238E27FC236}">
                <a16:creationId xmlns:a16="http://schemas.microsoft.com/office/drawing/2014/main" id="{0647285B-FCF6-B743-0507-DF7661AE1F04}"/>
              </a:ext>
            </a:extLst>
          </p:cNvPr>
          <p:cNvSpPr txBox="1">
            <a:spLocks/>
          </p:cNvSpPr>
          <p:nvPr/>
        </p:nvSpPr>
        <p:spPr>
          <a:xfrm>
            <a:off x="1037454" y="1911197"/>
            <a:ext cx="3240000" cy="1080000"/>
          </a:xfrm>
          <a:prstGeom prst="rect">
            <a:avLst/>
          </a:prstGeom>
          <a:ln>
            <a:solidFill>
              <a:srgbClr val="7AA70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400" b="0" i="0" kern="1200" dirty="0">
                <a:solidFill>
                  <a:schemeClr val="tx2"/>
                </a:solidFill>
                <a:latin typeface="Trade Gothic Next" panose="020B0403040303020004" pitchFamily="34" charset="0"/>
                <a:ea typeface="+mn-ea"/>
              </a:rPr>
              <a:t>(Personne morale)</a:t>
            </a:r>
          </a:p>
        </p:txBody>
      </p:sp>
      <p:sp>
        <p:nvSpPr>
          <p:cNvPr id="8" name="Espace réservé du texte 2">
            <a:extLst>
              <a:ext uri="{FF2B5EF4-FFF2-40B4-BE49-F238E27FC236}">
                <a16:creationId xmlns:a16="http://schemas.microsoft.com/office/drawing/2014/main" id="{2B0CB1B7-C0FE-E64E-1066-A4A499C3A0D8}"/>
              </a:ext>
            </a:extLst>
          </p:cNvPr>
          <p:cNvSpPr txBox="1">
            <a:spLocks/>
          </p:cNvSpPr>
          <p:nvPr/>
        </p:nvSpPr>
        <p:spPr>
          <a:xfrm>
            <a:off x="351221" y="3249003"/>
            <a:ext cx="4612464"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95C11F"/>
                </a:solidFill>
              </a:rPr>
              <a:t>Partenaires </a:t>
            </a:r>
          </a:p>
        </p:txBody>
      </p:sp>
      <p:sp>
        <p:nvSpPr>
          <p:cNvPr id="10" name="ZoneTexte 9">
            <a:extLst>
              <a:ext uri="{FF2B5EF4-FFF2-40B4-BE49-F238E27FC236}">
                <a16:creationId xmlns:a16="http://schemas.microsoft.com/office/drawing/2014/main" id="{332723CD-DB1F-984B-C8BA-235B1DA52780}"/>
              </a:ext>
            </a:extLst>
          </p:cNvPr>
          <p:cNvSpPr txBox="1">
            <a:spLocks/>
          </p:cNvSpPr>
          <p:nvPr/>
        </p:nvSpPr>
        <p:spPr>
          <a:xfrm>
            <a:off x="1037453" y="3605207"/>
            <a:ext cx="3240000" cy="1080000"/>
          </a:xfrm>
          <a:prstGeom prst="rect">
            <a:avLst/>
          </a:prstGeom>
          <a:ln>
            <a:solidFill>
              <a:srgbClr val="7AA70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400" b="0" i="0" kern="1200" dirty="0">
                <a:solidFill>
                  <a:schemeClr val="tx2"/>
                </a:solidFill>
                <a:latin typeface="Trade Gothic Next" panose="020B0403040303020004" pitchFamily="34" charset="0"/>
                <a:ea typeface="+mn-ea"/>
              </a:rPr>
              <a:t>(Personne morale)</a:t>
            </a:r>
          </a:p>
        </p:txBody>
      </p:sp>
      <p:sp>
        <p:nvSpPr>
          <p:cNvPr id="11" name="Espace réservé du texte 2">
            <a:extLst>
              <a:ext uri="{FF2B5EF4-FFF2-40B4-BE49-F238E27FC236}">
                <a16:creationId xmlns:a16="http://schemas.microsoft.com/office/drawing/2014/main" id="{8F920C00-731A-5B1D-4E15-39D7681BC8B9}"/>
              </a:ext>
            </a:extLst>
          </p:cNvPr>
          <p:cNvSpPr txBox="1">
            <a:spLocks/>
          </p:cNvSpPr>
          <p:nvPr/>
        </p:nvSpPr>
        <p:spPr>
          <a:xfrm>
            <a:off x="5676236" y="1449642"/>
            <a:ext cx="4833635"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95C11F"/>
                </a:solidFill>
              </a:rPr>
              <a:t>Brève description du projet </a:t>
            </a:r>
          </a:p>
        </p:txBody>
      </p:sp>
      <p:sp>
        <p:nvSpPr>
          <p:cNvPr id="12" name="ZoneTexte 11">
            <a:extLst>
              <a:ext uri="{FF2B5EF4-FFF2-40B4-BE49-F238E27FC236}">
                <a16:creationId xmlns:a16="http://schemas.microsoft.com/office/drawing/2014/main" id="{B730BCC7-FC47-FC48-D59B-1492C350D027}"/>
              </a:ext>
            </a:extLst>
          </p:cNvPr>
          <p:cNvSpPr txBox="1">
            <a:spLocks/>
          </p:cNvSpPr>
          <p:nvPr/>
        </p:nvSpPr>
        <p:spPr>
          <a:xfrm>
            <a:off x="5266554" y="1911197"/>
            <a:ext cx="5760000" cy="1800000"/>
          </a:xfrm>
          <a:prstGeom prst="rect">
            <a:avLst/>
          </a:prstGeom>
          <a:ln>
            <a:solidFill>
              <a:srgbClr val="7AA701"/>
            </a:solidFill>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a:r>
              <a:rPr lang="fr-FR" sz="1400" b="0" i="0" kern="1200" dirty="0">
                <a:solidFill>
                  <a:schemeClr val="tx2"/>
                </a:solidFill>
                <a:latin typeface="Trade Gothic Next" panose="020B0403040303020004" pitchFamily="34" charset="0"/>
                <a:ea typeface="+mn-ea"/>
              </a:rPr>
              <a:t>(Personne morale)</a:t>
            </a:r>
          </a:p>
        </p:txBody>
      </p:sp>
      <p:sp>
        <p:nvSpPr>
          <p:cNvPr id="13" name="ZoneTexte 12">
            <a:extLst>
              <a:ext uri="{FF2B5EF4-FFF2-40B4-BE49-F238E27FC236}">
                <a16:creationId xmlns:a16="http://schemas.microsoft.com/office/drawing/2014/main" id="{66967818-51A2-8F37-B042-9D40098613AA}"/>
              </a:ext>
            </a:extLst>
          </p:cNvPr>
          <p:cNvSpPr txBox="1">
            <a:spLocks/>
          </p:cNvSpPr>
          <p:nvPr/>
        </p:nvSpPr>
        <p:spPr>
          <a:xfrm>
            <a:off x="5266555" y="4229703"/>
            <a:ext cx="5760000" cy="1080000"/>
          </a:xfrm>
          <a:prstGeom prst="rect">
            <a:avLst/>
          </a:prstGeom>
          <a:ln>
            <a:solidFill>
              <a:srgbClr val="7AA70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ctr">
            <a:noAutofit/>
          </a:bodyPr>
          <a:lstStyle/>
          <a:p>
            <a:pPr algn="ctr"/>
            <a:r>
              <a:rPr lang="fr-FR" sz="1200" b="0" i="1" kern="1200" dirty="0">
                <a:solidFill>
                  <a:schemeClr val="tx2"/>
                </a:solidFill>
                <a:latin typeface="Trade Gothic Next"/>
              </a:rPr>
              <a:t>Cochez le ou les axes stratégiques concernées par le projet </a:t>
            </a:r>
            <a:r>
              <a:rPr lang="fr-FR" sz="1400" b="0" i="0" kern="1200" dirty="0">
                <a:solidFill>
                  <a:schemeClr val="tx2"/>
                </a:solidFill>
                <a:latin typeface="Trade Gothic Next"/>
              </a:rPr>
              <a:t>: </a:t>
            </a:r>
          </a:p>
          <a:p>
            <a:r>
              <a:rPr lang="fr-FR" sz="1400" b="0" i="0" kern="1200" dirty="0">
                <a:solidFill>
                  <a:schemeClr val="tx2"/>
                </a:solidFill>
                <a:latin typeface="Trade Gothic Next"/>
              </a:rPr>
              <a:t>[  ] Concevoir </a:t>
            </a:r>
            <a:r>
              <a:rPr lang="fr-FR" sz="1400" dirty="0">
                <a:solidFill>
                  <a:schemeClr val="tx2"/>
                </a:solidFill>
                <a:latin typeface="Trade Gothic Next"/>
              </a:rPr>
              <a:t>durable</a:t>
            </a:r>
            <a:r>
              <a:rPr lang="fr-FR" sz="1400" b="0" i="0" kern="1200" dirty="0">
                <a:solidFill>
                  <a:schemeClr val="tx2"/>
                </a:solidFill>
                <a:latin typeface="Trade Gothic Next"/>
              </a:rPr>
              <a:t> </a:t>
            </a:r>
          </a:p>
          <a:p>
            <a:r>
              <a:rPr lang="fr-FR" sz="1400" b="0" i="0" kern="1200" dirty="0">
                <a:solidFill>
                  <a:schemeClr val="tx2"/>
                </a:solidFill>
                <a:latin typeface="Trade Gothic Next" panose="020B0403040303020004" pitchFamily="34" charset="0"/>
                <a:ea typeface="+mn-ea"/>
              </a:rPr>
              <a:t>[  ] Concevoir recyclable </a:t>
            </a:r>
          </a:p>
          <a:p>
            <a:r>
              <a:rPr lang="fr-FR" sz="1400" b="0" i="0" kern="1200" dirty="0">
                <a:solidFill>
                  <a:schemeClr val="tx2"/>
                </a:solidFill>
                <a:latin typeface="Trade Gothic Next"/>
              </a:rPr>
              <a:t>[  ] Concevoir avec des matières recyclées </a:t>
            </a:r>
          </a:p>
        </p:txBody>
      </p:sp>
      <p:sp>
        <p:nvSpPr>
          <p:cNvPr id="14" name="Espace réservé du texte 2">
            <a:extLst>
              <a:ext uri="{FF2B5EF4-FFF2-40B4-BE49-F238E27FC236}">
                <a16:creationId xmlns:a16="http://schemas.microsoft.com/office/drawing/2014/main" id="{368C0B8B-AC45-6782-8B3A-787EF240235D}"/>
              </a:ext>
            </a:extLst>
          </p:cNvPr>
          <p:cNvSpPr txBox="1">
            <a:spLocks/>
          </p:cNvSpPr>
          <p:nvPr/>
        </p:nvSpPr>
        <p:spPr>
          <a:xfrm>
            <a:off x="5729736" y="3841762"/>
            <a:ext cx="4833635"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fr-FR" cap="none" dirty="0">
                <a:solidFill>
                  <a:srgbClr val="95C11F"/>
                </a:solidFill>
              </a:rPr>
              <a:t>Axe(s) stratégiques du projet </a:t>
            </a:r>
          </a:p>
        </p:txBody>
      </p:sp>
      <p:sp>
        <p:nvSpPr>
          <p:cNvPr id="16" name="ZoneTexte 15">
            <a:extLst>
              <a:ext uri="{FF2B5EF4-FFF2-40B4-BE49-F238E27FC236}">
                <a16:creationId xmlns:a16="http://schemas.microsoft.com/office/drawing/2014/main" id="{68E47051-771E-BFE5-E5D4-CC5FB8688522}"/>
              </a:ext>
            </a:extLst>
          </p:cNvPr>
          <p:cNvSpPr txBox="1"/>
          <p:nvPr/>
        </p:nvSpPr>
        <p:spPr>
          <a:xfrm>
            <a:off x="1037453" y="5520209"/>
            <a:ext cx="9989101" cy="584775"/>
          </a:xfrm>
          <a:prstGeom prst="rect">
            <a:avLst/>
          </a:prstGeom>
          <a:noFill/>
        </p:spPr>
        <p:txBody>
          <a:bodyPr wrap="square">
            <a:spAutoFit/>
          </a:bodyPr>
          <a:lstStyle/>
          <a:p>
            <a:r>
              <a:rPr lang="fr-FR" sz="1600" dirty="0"/>
              <a:t>Si votre projet est retenu et soutenu, et uniquement dans ce cas, cette description servira de base de communication sur laquelle ECOLOGIC pourra évoquer en autonomie votre projet.</a:t>
            </a:r>
          </a:p>
        </p:txBody>
      </p:sp>
    </p:spTree>
    <p:extLst>
      <p:ext uri="{BB962C8B-B14F-4D97-AF65-F5344CB8AC3E}">
        <p14:creationId xmlns:p14="http://schemas.microsoft.com/office/powerpoint/2010/main" val="342422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a:xfrm>
            <a:off x="952787" y="475740"/>
            <a:ext cx="10442575" cy="563231"/>
          </a:xfrm>
        </p:spPr>
        <p:txBody>
          <a:bodyPr/>
          <a:lstStyle/>
          <a:p>
            <a:r>
              <a:rPr lang="fr-FR" dirty="0">
                <a:solidFill>
                  <a:srgbClr val="00B4E2"/>
                </a:solidFill>
              </a:rPr>
              <a:t>Nom du projet</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a:xfrm>
            <a:off x="952787" y="1100985"/>
            <a:ext cx="10442577" cy="369332"/>
          </a:xfrm>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952787" y="1578396"/>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Contexte</a:t>
            </a:r>
          </a:p>
        </p:txBody>
      </p:sp>
      <p:sp>
        <p:nvSpPr>
          <p:cNvPr id="4" name="ZoneTexte 3">
            <a:extLst>
              <a:ext uri="{FF2B5EF4-FFF2-40B4-BE49-F238E27FC236}">
                <a16:creationId xmlns:a16="http://schemas.microsoft.com/office/drawing/2014/main" id="{8C3204EC-5FDA-E6CE-6359-D0629B78AF08}"/>
              </a:ext>
            </a:extLst>
          </p:cNvPr>
          <p:cNvSpPr txBox="1">
            <a:spLocks/>
          </p:cNvSpPr>
          <p:nvPr/>
        </p:nvSpPr>
        <p:spPr>
          <a:xfrm>
            <a:off x="1062854" y="2165873"/>
            <a:ext cx="9833746" cy="3701208"/>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Ex : 	Enjeux technologiques, stratégiques, économiques, sociaux, environnementaux.</a:t>
            </a:r>
          </a:p>
          <a:p>
            <a:r>
              <a:rPr lang="fr-FR" sz="1400" b="0" i="0" kern="1200" dirty="0">
                <a:solidFill>
                  <a:schemeClr val="tx2"/>
                </a:solidFill>
                <a:latin typeface="Trade Gothic Next" panose="020B0403040303020004" pitchFamily="34" charset="0"/>
                <a:ea typeface="+mn-ea"/>
              </a:rPr>
              <a:t>	Contexte réglementaire et législatif.</a:t>
            </a:r>
            <a:endParaRPr lang="fr-FR" sz="1400" dirty="0">
              <a:solidFill>
                <a:schemeClr val="tx2"/>
              </a:solidFill>
              <a:latin typeface="Trade Gothic Next" panose="020B0403040303020004" pitchFamily="34" charset="0"/>
            </a:endParaRPr>
          </a:p>
          <a:p>
            <a:r>
              <a:rPr lang="fr-FR" sz="1400" dirty="0">
                <a:solidFill>
                  <a:schemeClr val="tx2"/>
                </a:solidFill>
                <a:latin typeface="Trade Gothic Next" panose="020B0403040303020004" pitchFamily="34" charset="0"/>
              </a:rPr>
              <a:t>	Problèmes ou besoins spécifiques auxquels le projet s’adresse </a:t>
            </a:r>
            <a:endParaRPr lang="fr-FR" sz="1400" b="0" i="0" kern="1200" dirty="0">
              <a:solidFill>
                <a:schemeClr val="tx2"/>
              </a:solidFill>
              <a:latin typeface="Trade Gothic Next" panose="020B0403040303020004" pitchFamily="34" charset="0"/>
              <a:ea typeface="+mn-ea"/>
            </a:endParaRPr>
          </a:p>
          <a:p>
            <a:r>
              <a:rPr lang="fr-FR" sz="1400" b="0" i="0" kern="1200" dirty="0">
                <a:solidFill>
                  <a:schemeClr val="tx2"/>
                </a:solidFill>
                <a:latin typeface="Trade Gothic Next" panose="020B0403040303020004" pitchFamily="34" charset="0"/>
                <a:ea typeface="+mn-ea"/>
              </a:rPr>
              <a:t>	Travaux et résultats précédents.</a:t>
            </a:r>
          </a:p>
        </p:txBody>
      </p:sp>
    </p:spTree>
    <p:extLst>
      <p:ext uri="{BB962C8B-B14F-4D97-AF65-F5344CB8AC3E}">
        <p14:creationId xmlns:p14="http://schemas.microsoft.com/office/powerpoint/2010/main" val="185046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Objectif et solutions développées</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2" y="2301389"/>
            <a:ext cx="9833746" cy="3701208"/>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Ex : 	Les </a:t>
            </a:r>
            <a:r>
              <a:rPr lang="fr-FR" sz="1400" dirty="0">
                <a:solidFill>
                  <a:schemeClr val="tx2"/>
                </a:solidFill>
                <a:latin typeface="Trade Gothic Next" panose="020B0403040303020004" pitchFamily="34" charset="0"/>
              </a:rPr>
              <a:t>objectifs du projet (techniques, règlementaires, environnementaux etc...) </a:t>
            </a:r>
          </a:p>
          <a:p>
            <a:r>
              <a:rPr lang="fr-FR" sz="1400" dirty="0">
                <a:solidFill>
                  <a:schemeClr val="tx2"/>
                </a:solidFill>
                <a:latin typeface="Trade Gothic Next" panose="020B0403040303020004" pitchFamily="34" charset="0"/>
              </a:rPr>
              <a:t>	Décrivez les solutions que vous proposez pour atteindre les objectifs du projet. Quels sont les concepts, méthodes 	ou technologies que vous allez utiliser ou développer ?   </a:t>
            </a:r>
            <a:endParaRPr lang="fr-FR" sz="1400" b="0" i="0" kern="1200" dirty="0">
              <a:solidFill>
                <a:schemeClr val="tx2"/>
              </a:solidFill>
              <a:latin typeface="Trade Gothic Next" panose="020B0403040303020004" pitchFamily="34" charset="0"/>
              <a:ea typeface="+mn-ea"/>
            </a:endParaRPr>
          </a:p>
        </p:txBody>
      </p:sp>
    </p:spTree>
    <p:extLst>
      <p:ext uri="{BB962C8B-B14F-4D97-AF65-F5344CB8AC3E}">
        <p14:creationId xmlns:p14="http://schemas.microsoft.com/office/powerpoint/2010/main" val="365599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a:xfrm>
            <a:off x="952787" y="475740"/>
            <a:ext cx="10442575" cy="563231"/>
          </a:xfrm>
        </p:spPr>
        <p:txBody>
          <a:bodyPr/>
          <a:lstStyle/>
          <a:p>
            <a:r>
              <a:rPr lang="fr-FR" dirty="0">
                <a:solidFill>
                  <a:srgbClr val="00B4E2"/>
                </a:solidFill>
              </a:rPr>
              <a:t>Nom du projet</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a:xfrm>
            <a:off x="952787" y="1100985"/>
            <a:ext cx="10442577" cy="369332"/>
          </a:xfrm>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952787" y="1578396"/>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Organisation du projet </a:t>
            </a:r>
          </a:p>
        </p:txBody>
      </p:sp>
      <p:graphicFrame>
        <p:nvGraphicFramePr>
          <p:cNvPr id="5" name="Tableau 24">
            <a:extLst>
              <a:ext uri="{FF2B5EF4-FFF2-40B4-BE49-F238E27FC236}">
                <a16:creationId xmlns:a16="http://schemas.microsoft.com/office/drawing/2014/main" id="{47A09CFB-7446-7C10-8864-5328305A9964}"/>
              </a:ext>
            </a:extLst>
          </p:cNvPr>
          <p:cNvGraphicFramePr>
            <a:graphicFrameLocks noGrp="1"/>
          </p:cNvGraphicFramePr>
          <p:nvPr>
            <p:extLst>
              <p:ext uri="{D42A27DB-BD31-4B8C-83A1-F6EECF244321}">
                <p14:modId xmlns:p14="http://schemas.microsoft.com/office/powerpoint/2010/main" val="1831795246"/>
              </p:ext>
            </p:extLst>
          </p:nvPr>
        </p:nvGraphicFramePr>
        <p:xfrm>
          <a:off x="883177" y="2147364"/>
          <a:ext cx="5449889" cy="1152000"/>
        </p:xfrm>
        <a:graphic>
          <a:graphicData uri="http://schemas.openxmlformats.org/drawingml/2006/table">
            <a:tbl>
              <a:tblPr firstRow="1" bandRow="1">
                <a:tableStyleId>{5C22544A-7EE6-4342-B048-85BDC9FD1C3A}</a:tableStyleId>
              </a:tblPr>
              <a:tblGrid>
                <a:gridCol w="1756436">
                  <a:extLst>
                    <a:ext uri="{9D8B030D-6E8A-4147-A177-3AD203B41FA5}">
                      <a16:colId xmlns:a16="http://schemas.microsoft.com/office/drawing/2014/main" val="2180895588"/>
                    </a:ext>
                  </a:extLst>
                </a:gridCol>
                <a:gridCol w="3693453">
                  <a:extLst>
                    <a:ext uri="{9D8B030D-6E8A-4147-A177-3AD203B41FA5}">
                      <a16:colId xmlns:a16="http://schemas.microsoft.com/office/drawing/2014/main" val="940131145"/>
                    </a:ext>
                  </a:extLst>
                </a:gridCol>
              </a:tblGrid>
              <a:tr h="288000">
                <a:tc>
                  <a:txBody>
                    <a:bodyPr/>
                    <a:lstStyle/>
                    <a:p>
                      <a:pPr algn="r"/>
                      <a:r>
                        <a:rPr lang="fr-FR" sz="1200" b="0">
                          <a:solidFill>
                            <a:schemeClr val="tx1"/>
                          </a:solidFill>
                          <a:latin typeface="Muli" panose="00000500000000000000" pitchFamily="2" charset="0"/>
                        </a:rPr>
                        <a:t>Chef de projet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latin typeface="Muli" panose="00000500000000000000" pitchFamily="2" charset="0"/>
                        </a:rPr>
                        <a:t>(Personne physique)</a:t>
                      </a: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84238"/>
                  </a:ext>
                </a:extLst>
              </a:tr>
              <a:tr h="864000">
                <a:tc>
                  <a:txBody>
                    <a:bodyPr/>
                    <a:lstStyle/>
                    <a:p>
                      <a:pPr algn="r"/>
                      <a:r>
                        <a:rPr lang="fr-FR" sz="1200" b="0">
                          <a:solidFill>
                            <a:schemeClr val="tx1"/>
                          </a:solidFill>
                          <a:latin typeface="Muli" panose="00000500000000000000" pitchFamily="2" charset="0"/>
                        </a:rPr>
                        <a:t>Membres de l’équipe :</a:t>
                      </a:r>
                    </a:p>
                  </a:txBody>
                  <a:tcP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1200" b="0" dirty="0">
                          <a:solidFill>
                            <a:schemeClr val="tx1"/>
                          </a:solidFill>
                          <a:latin typeface="Muli" panose="00000500000000000000" pitchFamily="2" charset="0"/>
                        </a:rPr>
                        <a:t>(Personnes physiques et personnes morales associées)</a:t>
                      </a:r>
                    </a:p>
                  </a:txBody>
                  <a:tcP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87850"/>
                  </a:ext>
                </a:extLst>
              </a:tr>
            </a:tbl>
          </a:graphicData>
        </a:graphic>
      </p:graphicFrame>
      <p:graphicFrame>
        <p:nvGraphicFramePr>
          <p:cNvPr id="7" name="Tableau 24">
            <a:extLst>
              <a:ext uri="{FF2B5EF4-FFF2-40B4-BE49-F238E27FC236}">
                <a16:creationId xmlns:a16="http://schemas.microsoft.com/office/drawing/2014/main" id="{66694696-C07D-C198-DC99-D8EF460B6233}"/>
              </a:ext>
            </a:extLst>
          </p:cNvPr>
          <p:cNvGraphicFramePr>
            <a:graphicFrameLocks noGrp="1"/>
          </p:cNvGraphicFramePr>
          <p:nvPr>
            <p:extLst>
              <p:ext uri="{D42A27DB-BD31-4B8C-83A1-F6EECF244321}">
                <p14:modId xmlns:p14="http://schemas.microsoft.com/office/powerpoint/2010/main" val="2004895475"/>
              </p:ext>
            </p:extLst>
          </p:nvPr>
        </p:nvGraphicFramePr>
        <p:xfrm>
          <a:off x="6407321" y="2132928"/>
          <a:ext cx="5259746" cy="1152000"/>
        </p:xfrm>
        <a:graphic>
          <a:graphicData uri="http://schemas.openxmlformats.org/drawingml/2006/table">
            <a:tbl>
              <a:tblPr firstRow="1" bandRow="1">
                <a:tableStyleId>{5C22544A-7EE6-4342-B048-85BDC9FD1C3A}</a:tableStyleId>
              </a:tblPr>
              <a:tblGrid>
                <a:gridCol w="2939879">
                  <a:extLst>
                    <a:ext uri="{9D8B030D-6E8A-4147-A177-3AD203B41FA5}">
                      <a16:colId xmlns:a16="http://schemas.microsoft.com/office/drawing/2014/main" val="1428712854"/>
                    </a:ext>
                  </a:extLst>
                </a:gridCol>
                <a:gridCol w="2319867">
                  <a:extLst>
                    <a:ext uri="{9D8B030D-6E8A-4147-A177-3AD203B41FA5}">
                      <a16:colId xmlns:a16="http://schemas.microsoft.com/office/drawing/2014/main" val="470129816"/>
                    </a:ext>
                  </a:extLst>
                </a:gridCol>
              </a:tblGrid>
              <a:tr h="321115">
                <a:tc>
                  <a:txBody>
                    <a:bodyPr/>
                    <a:lstStyle/>
                    <a:p>
                      <a:pPr algn="r"/>
                      <a:r>
                        <a:rPr lang="fr-FR" sz="1200" b="0">
                          <a:solidFill>
                            <a:schemeClr val="tx1"/>
                          </a:solidFill>
                          <a:latin typeface="Muli" panose="00000500000000000000" pitchFamily="2" charset="0"/>
                        </a:rPr>
                        <a:t>Durée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2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84238"/>
                  </a:ext>
                </a:extLst>
              </a:tr>
              <a:tr h="509770">
                <a:tc>
                  <a:txBody>
                    <a:bodyPr/>
                    <a:lstStyle/>
                    <a:p>
                      <a:pPr algn="r"/>
                      <a:r>
                        <a:rPr lang="fr-FR" sz="1200" b="0">
                          <a:solidFill>
                            <a:schemeClr val="tx1"/>
                          </a:solidFill>
                          <a:latin typeface="Muli" panose="00000500000000000000" pitchFamily="2" charset="0"/>
                        </a:rPr>
                        <a:t>Localisation administrative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2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87850"/>
                  </a:ext>
                </a:extLst>
              </a:tr>
              <a:tr h="321115">
                <a:tc>
                  <a:txBody>
                    <a:bodyPr/>
                    <a:lstStyle/>
                    <a:p>
                      <a:pPr algn="r"/>
                      <a:r>
                        <a:rPr lang="fr-FR" sz="1200" b="0">
                          <a:solidFill>
                            <a:schemeClr val="tx1"/>
                          </a:solidFill>
                          <a:latin typeface="Muli" panose="00000500000000000000" pitchFamily="2" charset="0"/>
                        </a:rPr>
                        <a:t>Localisation industrielle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fr-FR" sz="1200" b="0" dirty="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0007456"/>
                  </a:ext>
                </a:extLst>
              </a:tr>
            </a:tbl>
          </a:graphicData>
        </a:graphic>
      </p:graphicFrame>
      <p:sp>
        <p:nvSpPr>
          <p:cNvPr id="8" name="Espace réservé du contenu 3">
            <a:extLst>
              <a:ext uri="{FF2B5EF4-FFF2-40B4-BE49-F238E27FC236}">
                <a16:creationId xmlns:a16="http://schemas.microsoft.com/office/drawing/2014/main" id="{5476DC53-87E4-397F-F33B-FD97C315469A}"/>
              </a:ext>
            </a:extLst>
          </p:cNvPr>
          <p:cNvSpPr txBox="1">
            <a:spLocks/>
          </p:cNvSpPr>
          <p:nvPr/>
        </p:nvSpPr>
        <p:spPr>
          <a:xfrm>
            <a:off x="883176" y="3429000"/>
            <a:ext cx="5449889" cy="2732146"/>
          </a:xfrm>
          <a:prstGeom prst="rect">
            <a:avLst/>
          </a:prstGeom>
          <a:noFill/>
          <a:ln>
            <a:solidFill>
              <a:schemeClr val="tx1">
                <a:lumMod val="20000"/>
                <a:lumOff val="80000"/>
              </a:schemeClr>
            </a:solidFill>
          </a:ln>
        </p:spPr>
        <p:txBody>
          <a:bodyPr lIns="0" anchor="t"/>
          <a:lstStyle>
            <a:defPPr>
              <a:defRPr lang="fr-FR"/>
            </a:defPPr>
            <a:lvl1pPr marL="0" indent="0" algn="l" defTabSz="1219170" rtl="0" eaLnBrk="1" latinLnBrk="0" hangingPunct="1">
              <a:lnSpc>
                <a:spcPct val="90000"/>
              </a:lnSpc>
              <a:spcBef>
                <a:spcPts val="750"/>
              </a:spcBef>
              <a:spcAft>
                <a:spcPts val="1800"/>
              </a:spcAft>
              <a:buFontTx/>
              <a:buNone/>
              <a:defRPr sz="2400" b="0" i="0" kern="1200" baseline="0">
                <a:solidFill>
                  <a:schemeClr val="tx1"/>
                </a:solidFill>
                <a:latin typeface="+mn-lt"/>
                <a:ea typeface="+mn-ea"/>
                <a:cs typeface="+mn-cs"/>
              </a:defRPr>
            </a:lvl1pPr>
            <a:lvl2pPr marL="609585" indent="0" algn="l" defTabSz="1219170" rtl="0" eaLnBrk="1" latinLnBrk="0" hangingPunct="1">
              <a:lnSpc>
                <a:spcPct val="90000"/>
              </a:lnSpc>
              <a:spcBef>
                <a:spcPts val="375"/>
              </a:spcBef>
              <a:spcAft>
                <a:spcPts val="1200"/>
              </a:spcAft>
              <a:buFontTx/>
              <a:buNone/>
              <a:defRPr sz="2400" b="0" kern="1200" baseline="0">
                <a:solidFill>
                  <a:schemeClr val="tx1"/>
                </a:solidFill>
                <a:latin typeface="+mn-lt"/>
                <a:ea typeface="+mn-ea"/>
                <a:cs typeface="+mn-cs"/>
              </a:defRPr>
            </a:lvl2pPr>
            <a:lvl3pPr marL="1219170" indent="-171450" algn="l" defTabSz="1219170" rtl="0" eaLnBrk="1" latinLnBrk="0" hangingPunct="1">
              <a:lnSpc>
                <a:spcPct val="90000"/>
              </a:lnSpc>
              <a:spcBef>
                <a:spcPts val="375"/>
              </a:spcBef>
              <a:buClr>
                <a:schemeClr val="accent1"/>
              </a:buClr>
              <a:buSzPct val="130000"/>
              <a:buFontTx/>
              <a:buBlip>
                <a:blip r:embed="rId2"/>
              </a:buBlip>
              <a:defRPr sz="2400" b="0" kern="1200" baseline="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algn="just" fontAlgn="ctr">
              <a:spcBef>
                <a:spcPts val="0"/>
              </a:spcBef>
              <a:spcAft>
                <a:spcPts val="800"/>
              </a:spcAft>
            </a:pPr>
            <a:r>
              <a:rPr lang="fr-FR" sz="1200" i="1">
                <a:sym typeface="Wingdings" panose="05000000000000000000" pitchFamily="2" charset="2"/>
              </a:rPr>
              <a:t>Planning prévisionnel :</a:t>
            </a:r>
          </a:p>
          <a:p>
            <a:pPr algn="just" fontAlgn="ctr">
              <a:spcBef>
                <a:spcPts val="0"/>
              </a:spcBef>
              <a:spcAft>
                <a:spcPts val="800"/>
              </a:spcAft>
            </a:pPr>
            <a:endParaRPr lang="fr-FR" sz="1200" i="1">
              <a:sym typeface="Wingdings" panose="05000000000000000000" pitchFamily="2" charset="2"/>
            </a:endParaRPr>
          </a:p>
        </p:txBody>
      </p:sp>
      <p:sp>
        <p:nvSpPr>
          <p:cNvPr id="9" name="Espace réservé du contenu 3">
            <a:extLst>
              <a:ext uri="{FF2B5EF4-FFF2-40B4-BE49-F238E27FC236}">
                <a16:creationId xmlns:a16="http://schemas.microsoft.com/office/drawing/2014/main" id="{18452055-B27A-2291-3F15-93DBF5464348}"/>
              </a:ext>
            </a:extLst>
          </p:cNvPr>
          <p:cNvSpPr txBox="1">
            <a:spLocks/>
          </p:cNvSpPr>
          <p:nvPr/>
        </p:nvSpPr>
        <p:spPr>
          <a:xfrm>
            <a:off x="6407321" y="3470128"/>
            <a:ext cx="5259746" cy="1239895"/>
          </a:xfrm>
          <a:prstGeom prst="rect">
            <a:avLst/>
          </a:prstGeom>
          <a:noFill/>
          <a:ln>
            <a:solidFill>
              <a:schemeClr val="tx1">
                <a:lumMod val="20000"/>
                <a:lumOff val="80000"/>
              </a:schemeClr>
            </a:solidFill>
          </a:ln>
        </p:spPr>
        <p:txBody>
          <a:bodyPr lIns="0" anchor="t"/>
          <a:lstStyle>
            <a:defPPr>
              <a:defRPr lang="fr-FR"/>
            </a:defPPr>
            <a:lvl1pPr marL="0" indent="0" algn="l" defTabSz="1219170" rtl="0" eaLnBrk="1" latinLnBrk="0" hangingPunct="1">
              <a:lnSpc>
                <a:spcPct val="90000"/>
              </a:lnSpc>
              <a:spcBef>
                <a:spcPts val="750"/>
              </a:spcBef>
              <a:spcAft>
                <a:spcPts val="1800"/>
              </a:spcAft>
              <a:buFontTx/>
              <a:buNone/>
              <a:defRPr sz="2400" b="0" i="0" kern="1200" baseline="0">
                <a:solidFill>
                  <a:schemeClr val="tx1"/>
                </a:solidFill>
                <a:latin typeface="+mn-lt"/>
                <a:ea typeface="+mn-ea"/>
                <a:cs typeface="+mn-cs"/>
              </a:defRPr>
            </a:lvl1pPr>
            <a:lvl2pPr marL="609585" indent="0" algn="l" defTabSz="1219170" rtl="0" eaLnBrk="1" latinLnBrk="0" hangingPunct="1">
              <a:lnSpc>
                <a:spcPct val="90000"/>
              </a:lnSpc>
              <a:spcBef>
                <a:spcPts val="375"/>
              </a:spcBef>
              <a:spcAft>
                <a:spcPts val="1200"/>
              </a:spcAft>
              <a:buFontTx/>
              <a:buNone/>
              <a:defRPr sz="2400" b="0" kern="1200" baseline="0">
                <a:solidFill>
                  <a:schemeClr val="tx1"/>
                </a:solidFill>
                <a:latin typeface="+mn-lt"/>
                <a:ea typeface="+mn-ea"/>
                <a:cs typeface="+mn-cs"/>
              </a:defRPr>
            </a:lvl2pPr>
            <a:lvl3pPr marL="1219170" indent="-171450" algn="l" defTabSz="1219170" rtl="0" eaLnBrk="1" latinLnBrk="0" hangingPunct="1">
              <a:lnSpc>
                <a:spcPct val="90000"/>
              </a:lnSpc>
              <a:spcBef>
                <a:spcPts val="375"/>
              </a:spcBef>
              <a:buClr>
                <a:schemeClr val="accent1"/>
              </a:buClr>
              <a:buSzPct val="130000"/>
              <a:buFontTx/>
              <a:buBlip>
                <a:blip r:embed="rId2"/>
              </a:buBlip>
              <a:defRPr sz="2400" b="0" kern="1200" baseline="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algn="just" fontAlgn="ctr">
              <a:spcBef>
                <a:spcPts val="0"/>
              </a:spcBef>
              <a:spcAft>
                <a:spcPts val="800"/>
              </a:spcAft>
            </a:pPr>
            <a:r>
              <a:rPr lang="fr-FR" sz="1200" i="1">
                <a:sym typeface="Wingdings" panose="05000000000000000000" pitchFamily="2" charset="2"/>
              </a:rPr>
              <a:t>Jalons et livrables :</a:t>
            </a:r>
          </a:p>
        </p:txBody>
      </p:sp>
      <p:sp>
        <p:nvSpPr>
          <p:cNvPr id="4" name="Espace réservé du contenu 3">
            <a:extLst>
              <a:ext uri="{FF2B5EF4-FFF2-40B4-BE49-F238E27FC236}">
                <a16:creationId xmlns:a16="http://schemas.microsoft.com/office/drawing/2014/main" id="{657ED4E2-CC0F-C731-A87C-F48A0B1E467C}"/>
              </a:ext>
            </a:extLst>
          </p:cNvPr>
          <p:cNvSpPr txBox="1">
            <a:spLocks/>
          </p:cNvSpPr>
          <p:nvPr/>
        </p:nvSpPr>
        <p:spPr>
          <a:xfrm>
            <a:off x="6407321" y="4798013"/>
            <a:ext cx="5259746" cy="1363133"/>
          </a:xfrm>
          <a:prstGeom prst="rect">
            <a:avLst/>
          </a:prstGeom>
          <a:noFill/>
          <a:ln>
            <a:solidFill>
              <a:schemeClr val="tx1">
                <a:lumMod val="20000"/>
                <a:lumOff val="80000"/>
              </a:schemeClr>
            </a:solidFill>
          </a:ln>
        </p:spPr>
        <p:txBody>
          <a:bodyPr lIns="0" tIns="45720" rIns="91440" bIns="45720" anchor="t"/>
          <a:lstStyle>
            <a:defPPr>
              <a:defRPr lang="fr-FR"/>
            </a:defPPr>
            <a:lvl1pPr marL="0" indent="0" algn="l" defTabSz="1219170" rtl="0" eaLnBrk="1" latinLnBrk="0" hangingPunct="1">
              <a:lnSpc>
                <a:spcPct val="90000"/>
              </a:lnSpc>
              <a:spcBef>
                <a:spcPts val="750"/>
              </a:spcBef>
              <a:spcAft>
                <a:spcPts val="1800"/>
              </a:spcAft>
              <a:buFontTx/>
              <a:buNone/>
              <a:defRPr sz="2400" b="0" i="0" kern="1200" baseline="0">
                <a:solidFill>
                  <a:schemeClr val="tx1"/>
                </a:solidFill>
                <a:latin typeface="+mn-lt"/>
                <a:ea typeface="+mn-ea"/>
                <a:cs typeface="+mn-cs"/>
              </a:defRPr>
            </a:lvl1pPr>
            <a:lvl2pPr marL="609585" indent="0" algn="l" defTabSz="1219170" rtl="0" eaLnBrk="1" latinLnBrk="0" hangingPunct="1">
              <a:lnSpc>
                <a:spcPct val="90000"/>
              </a:lnSpc>
              <a:spcBef>
                <a:spcPts val="375"/>
              </a:spcBef>
              <a:spcAft>
                <a:spcPts val="1200"/>
              </a:spcAft>
              <a:buFontTx/>
              <a:buNone/>
              <a:defRPr sz="2400" b="0" kern="1200" baseline="0">
                <a:solidFill>
                  <a:schemeClr val="tx1"/>
                </a:solidFill>
                <a:latin typeface="+mn-lt"/>
                <a:ea typeface="+mn-ea"/>
                <a:cs typeface="+mn-cs"/>
              </a:defRPr>
            </a:lvl2pPr>
            <a:lvl3pPr marL="1219170" indent="-171450" algn="l" defTabSz="1219170" rtl="0" eaLnBrk="1" latinLnBrk="0" hangingPunct="1">
              <a:lnSpc>
                <a:spcPct val="90000"/>
              </a:lnSpc>
              <a:spcBef>
                <a:spcPts val="375"/>
              </a:spcBef>
              <a:buClr>
                <a:schemeClr val="accent1"/>
              </a:buClr>
              <a:buSzPct val="130000"/>
              <a:buFontTx/>
              <a:buBlip>
                <a:blip r:embed="rId2"/>
              </a:buBlip>
              <a:defRPr sz="2400" b="0" kern="1200" baseline="0">
                <a:solidFill>
                  <a:schemeClr val="tx1"/>
                </a:solidFill>
                <a:latin typeface="+mn-lt"/>
                <a:ea typeface="+mn-ea"/>
                <a:cs typeface="+mn-cs"/>
              </a:defRPr>
            </a:lvl3pPr>
            <a:lvl4pPr marL="1828754"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4pPr>
            <a:lvl5pPr marL="2438339" indent="-171450" algn="l" defTabSz="1219170" rtl="0" eaLnBrk="1" latinLnBrk="0" hangingPunct="1">
              <a:lnSpc>
                <a:spcPct val="90000"/>
              </a:lnSpc>
              <a:spcBef>
                <a:spcPts val="375"/>
              </a:spcBef>
              <a:buFont typeface="Arial" panose="020B0604020202020204" pitchFamily="34" charset="0"/>
              <a:buChar char="•"/>
              <a:defRPr sz="2400" b="0" kern="1200">
                <a:solidFill>
                  <a:schemeClr val="tx1"/>
                </a:solidFill>
                <a:latin typeface="+mn-lt"/>
                <a:ea typeface="+mn-ea"/>
                <a:cs typeface="+mn-cs"/>
              </a:defRPr>
            </a:lvl5pPr>
            <a:lvl6pPr marL="3047924"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6pPr>
            <a:lvl7pPr marL="3657509"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7pPr>
            <a:lvl8pPr marL="4267093"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8pPr>
            <a:lvl9pPr marL="4876678" indent="-171450" algn="l" defTabSz="121917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9pPr>
          </a:lstStyle>
          <a:p>
            <a:pPr algn="just" fontAlgn="ctr">
              <a:spcBef>
                <a:spcPts val="0"/>
              </a:spcBef>
              <a:spcAft>
                <a:spcPts val="800"/>
              </a:spcAft>
            </a:pPr>
            <a:r>
              <a:rPr lang="fr-FR" sz="1200" i="1" dirty="0">
                <a:sym typeface="Wingdings" panose="05000000000000000000" pitchFamily="2" charset="2"/>
              </a:rPr>
              <a:t>Indicateurs de suivi/KPI de projet :</a:t>
            </a:r>
          </a:p>
          <a:p>
            <a:pPr algn="just">
              <a:spcBef>
                <a:spcPts val="0"/>
              </a:spcBef>
              <a:spcAft>
                <a:spcPts val="800"/>
              </a:spcAft>
            </a:pPr>
            <a:r>
              <a:rPr lang="fr-FR" sz="1000" i="1" dirty="0"/>
              <a:t>Par exemple : </a:t>
            </a:r>
          </a:p>
          <a:p>
            <a:pPr algn="just">
              <a:spcBef>
                <a:spcPts val="0"/>
              </a:spcBef>
              <a:spcAft>
                <a:spcPts val="800"/>
              </a:spcAft>
            </a:pPr>
            <a:r>
              <a:rPr lang="fr-FR" sz="1000" i="1" dirty="0"/>
              <a:t>Durabilité de produit/Impact environnemental global/Taux de recyclabilité/Facilité de désassemblage/Proportion et/</a:t>
            </a:r>
            <a:r>
              <a:rPr lang="fr-FR" sz="1000" i="1"/>
              <a:t>ou Qualité de matériaux recyclés….</a:t>
            </a:r>
            <a:endParaRPr lang="fr-FR" sz="1000" dirty="0"/>
          </a:p>
        </p:txBody>
      </p:sp>
    </p:spTree>
    <p:extLst>
      <p:ext uri="{BB962C8B-B14F-4D97-AF65-F5344CB8AC3E}">
        <p14:creationId xmlns:p14="http://schemas.microsoft.com/office/powerpoint/2010/main" val="46934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a:xfrm>
            <a:off x="952787" y="475740"/>
            <a:ext cx="10442575" cy="563231"/>
          </a:xfrm>
        </p:spPr>
        <p:txBody>
          <a:bodyPr/>
          <a:lstStyle/>
          <a:p>
            <a:r>
              <a:rPr lang="fr-FR" dirty="0">
                <a:solidFill>
                  <a:srgbClr val="00B4E2"/>
                </a:solidFill>
              </a:rPr>
              <a:t>Nom du projet</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a:xfrm>
            <a:off x="952787" y="1100985"/>
            <a:ext cx="10442577" cy="369332"/>
          </a:xfrm>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952787" y="1578396"/>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Plan de financement en €</a:t>
            </a:r>
          </a:p>
        </p:txBody>
      </p:sp>
      <p:graphicFrame>
        <p:nvGraphicFramePr>
          <p:cNvPr id="4" name="Tableau 24">
            <a:extLst>
              <a:ext uri="{FF2B5EF4-FFF2-40B4-BE49-F238E27FC236}">
                <a16:creationId xmlns:a16="http://schemas.microsoft.com/office/drawing/2014/main" id="{C39FF9CE-BF7D-D873-46C7-48D967AF2E59}"/>
              </a:ext>
            </a:extLst>
          </p:cNvPr>
          <p:cNvGraphicFramePr>
            <a:graphicFrameLocks noGrp="1"/>
          </p:cNvGraphicFramePr>
          <p:nvPr>
            <p:extLst>
              <p:ext uri="{D42A27DB-BD31-4B8C-83A1-F6EECF244321}">
                <p14:modId xmlns:p14="http://schemas.microsoft.com/office/powerpoint/2010/main" val="2396732913"/>
              </p:ext>
            </p:extLst>
          </p:nvPr>
        </p:nvGraphicFramePr>
        <p:xfrm>
          <a:off x="952787" y="2297346"/>
          <a:ext cx="10442576" cy="3899520"/>
        </p:xfrm>
        <a:graphic>
          <a:graphicData uri="http://schemas.openxmlformats.org/drawingml/2006/table">
            <a:tbl>
              <a:tblPr firstRow="1" bandRow="1">
                <a:tableStyleId>{5C22544A-7EE6-4342-B048-85BDC9FD1C3A}</a:tableStyleId>
              </a:tblPr>
              <a:tblGrid>
                <a:gridCol w="3623321">
                  <a:extLst>
                    <a:ext uri="{9D8B030D-6E8A-4147-A177-3AD203B41FA5}">
                      <a16:colId xmlns:a16="http://schemas.microsoft.com/office/drawing/2014/main" val="2180895588"/>
                    </a:ext>
                  </a:extLst>
                </a:gridCol>
                <a:gridCol w="1599764">
                  <a:extLst>
                    <a:ext uri="{9D8B030D-6E8A-4147-A177-3AD203B41FA5}">
                      <a16:colId xmlns:a16="http://schemas.microsoft.com/office/drawing/2014/main" val="940131145"/>
                    </a:ext>
                  </a:extLst>
                </a:gridCol>
                <a:gridCol w="2181285">
                  <a:extLst>
                    <a:ext uri="{9D8B030D-6E8A-4147-A177-3AD203B41FA5}">
                      <a16:colId xmlns:a16="http://schemas.microsoft.com/office/drawing/2014/main" val="2969330278"/>
                    </a:ext>
                  </a:extLst>
                </a:gridCol>
                <a:gridCol w="3038206">
                  <a:extLst>
                    <a:ext uri="{9D8B030D-6E8A-4147-A177-3AD203B41FA5}">
                      <a16:colId xmlns:a16="http://schemas.microsoft.com/office/drawing/2014/main" val="2671579675"/>
                    </a:ext>
                  </a:extLst>
                </a:gridCol>
              </a:tblGrid>
              <a:tr h="288000">
                <a:tc>
                  <a:txBody>
                    <a:bodyPr/>
                    <a:lstStyle/>
                    <a:p>
                      <a:pPr algn="r"/>
                      <a:r>
                        <a:rPr lang="fr-FR" sz="1100" b="0">
                          <a:solidFill>
                            <a:schemeClr val="tx1"/>
                          </a:solidFill>
                          <a:latin typeface="Muli" panose="00000500000000000000" pitchFamily="2" charset="0"/>
                        </a:rPr>
                        <a:t>Autofinancement porteur de projet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fr-FR" sz="1100" b="0">
                          <a:solidFill>
                            <a:schemeClr val="tx1"/>
                          </a:solidFill>
                          <a:latin typeface="Muli" panose="00000500000000000000" pitchFamily="2" charset="0"/>
                        </a:rPr>
                        <a:t>Dépenses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4984238"/>
                  </a:ext>
                </a:extLst>
              </a:tr>
              <a:tr h="288000">
                <a:tc>
                  <a:txBody>
                    <a:bodyPr/>
                    <a:lstStyle/>
                    <a:p>
                      <a:pPr algn="r"/>
                      <a:r>
                        <a:rPr lang="fr-FR" sz="1100" b="0">
                          <a:solidFill>
                            <a:schemeClr val="tx1"/>
                          </a:solidFill>
                          <a:latin typeface="Muli" panose="00000500000000000000" pitchFamily="2" charset="0"/>
                        </a:rPr>
                        <a:t>Contributions partenaires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887850"/>
                  </a:ext>
                </a:extLst>
              </a:tr>
              <a:tr h="288000">
                <a:tc>
                  <a:txBody>
                    <a:bodyPr/>
                    <a:lstStyle/>
                    <a:p>
                      <a:pPr algn="r"/>
                      <a:r>
                        <a:rPr lang="fr-FR" sz="1100" b="1" dirty="0">
                          <a:solidFill>
                            <a:schemeClr val="tx1"/>
                          </a:solidFill>
                          <a:latin typeface="Muli" panose="00000500000000000000" pitchFamily="2" charset="0"/>
                        </a:rPr>
                        <a:t>Contribution financière demandée à ECOLOGIC </a:t>
                      </a:r>
                      <a:r>
                        <a:rPr lang="fr-FR" sz="1100" b="1" dirty="0">
                          <a:solidFill>
                            <a:schemeClr val="tx1"/>
                          </a:solidFill>
                          <a:highlight>
                            <a:srgbClr val="FFFF00"/>
                          </a:highlight>
                          <a:latin typeface="Muli" panose="00000500000000000000" pitchFamily="2" charset="0"/>
                        </a:rPr>
                        <a:t>(limité à 50% du total des dépenses éligibles):</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1">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985620"/>
                  </a:ext>
                </a:extLst>
              </a:tr>
              <a:tr h="288000">
                <a:tc>
                  <a:txBody>
                    <a:bodyPr/>
                    <a:lstStyle/>
                    <a:p>
                      <a:pPr algn="r"/>
                      <a:r>
                        <a:rPr lang="fr-FR" sz="1100" b="0">
                          <a:solidFill>
                            <a:schemeClr val="tx1"/>
                          </a:solidFill>
                          <a:latin typeface="Muli" panose="00000500000000000000" pitchFamily="2" charset="0"/>
                        </a:rPr>
                        <a:t>Subventions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147590"/>
                  </a:ext>
                </a:extLst>
              </a:tr>
              <a:tr h="288000">
                <a:tc>
                  <a:txBody>
                    <a:bodyPr/>
                    <a:lstStyle/>
                    <a:p>
                      <a:pPr algn="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lang="fr-FR" sz="1100" b="0">
                          <a:solidFill>
                            <a:schemeClr val="tx1"/>
                          </a:solidFill>
                          <a:latin typeface="Muli" panose="00000500000000000000" pitchFamily="2" charset="0"/>
                        </a:rPr>
                        <a:t>… :</a:t>
                      </a: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0083263"/>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2701119"/>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906510"/>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188229"/>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0020130"/>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6387711"/>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815730"/>
                  </a:ext>
                </a:extLst>
              </a:tr>
              <a:tr h="288000">
                <a:tc>
                  <a:txBody>
                    <a:bodyPr/>
                    <a:lstStyle/>
                    <a:p>
                      <a:pPr algn="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endParaRPr lang="fr-FR" sz="1100" b="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635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fr-FR" sz="1100" b="0">
                        <a:solidFill>
                          <a:schemeClr val="tx1"/>
                        </a:solidFill>
                        <a:latin typeface="Muli" panose="00000500000000000000" pitchFamily="2" charset="0"/>
                      </a:endParaRPr>
                    </a:p>
                  </a:txBody>
                  <a:tcPr anchor="ctr">
                    <a:lnL w="635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635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1205749"/>
                  </a:ext>
                </a:extLst>
              </a:tr>
              <a:tr h="288000">
                <a:tc gridSpan="2">
                  <a:txBody>
                    <a:bodyPr/>
                    <a:lstStyle/>
                    <a:p>
                      <a:pPr algn="r"/>
                      <a:r>
                        <a:rPr lang="fr-FR" sz="1400" b="1" dirty="0">
                          <a:solidFill>
                            <a:schemeClr val="tx1"/>
                          </a:solidFill>
                          <a:latin typeface="Muli" panose="00000500000000000000" pitchFamily="2" charset="0"/>
                        </a:rPr>
                        <a:t>Coût total du projet :</a:t>
                      </a: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200" b="0">
                        <a:solidFill>
                          <a:schemeClr val="tx1"/>
                        </a:solidFill>
                        <a:latin typeface="Muli" panose="02000503040000020004"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fr-FR" sz="1400" b="1" dirty="0">
                        <a:solidFill>
                          <a:schemeClr val="tx1"/>
                        </a:solidFill>
                        <a:latin typeface="Muli" panose="00000500000000000000"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635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fr-FR" sz="1200" b="0">
                        <a:solidFill>
                          <a:schemeClr val="tx1"/>
                        </a:solidFill>
                        <a:latin typeface="Muli" panose="02000503040000020004" pitchFamily="2" charset="0"/>
                      </a:endParaRPr>
                    </a:p>
                  </a:txBody>
                  <a:tcPr anchor="ctr">
                    <a:lnL w="12700" cap="flat" cmpd="sng" algn="ctr">
                      <a:solidFill>
                        <a:schemeClr val="tx1">
                          <a:lumMod val="20000"/>
                          <a:lumOff val="80000"/>
                        </a:schemeClr>
                      </a:solidFill>
                      <a:prstDash val="solid"/>
                      <a:round/>
                      <a:headEnd type="none" w="med" len="med"/>
                      <a:tailEnd type="none" w="med" len="med"/>
                    </a:lnL>
                    <a:lnR w="12700" cap="flat" cmpd="sng" algn="ctr">
                      <a:solidFill>
                        <a:schemeClr val="tx1">
                          <a:lumMod val="20000"/>
                          <a:lumOff val="80000"/>
                        </a:schemeClr>
                      </a:solidFill>
                      <a:prstDash val="solid"/>
                      <a:round/>
                      <a:headEnd type="none" w="med" len="med"/>
                      <a:tailEnd type="none" w="med" len="med"/>
                    </a:lnR>
                    <a:lnT w="12700" cap="flat" cmpd="sng" algn="ctr">
                      <a:solidFill>
                        <a:schemeClr val="tx1">
                          <a:lumMod val="20000"/>
                          <a:lumOff val="80000"/>
                        </a:schemeClr>
                      </a:solidFill>
                      <a:prstDash val="solid"/>
                      <a:round/>
                      <a:headEnd type="none" w="med" len="med"/>
                      <a:tailEnd type="none" w="med" len="med"/>
                    </a:lnT>
                    <a:lnB w="12700" cap="flat" cmpd="sng" algn="ctr">
                      <a:solidFill>
                        <a:schemeClr val="tx1">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0554608"/>
                  </a:ext>
                </a:extLst>
              </a:tr>
            </a:tbl>
          </a:graphicData>
        </a:graphic>
      </p:graphicFrame>
      <p:sp>
        <p:nvSpPr>
          <p:cNvPr id="10" name="ZoneTexte 9">
            <a:extLst>
              <a:ext uri="{FF2B5EF4-FFF2-40B4-BE49-F238E27FC236}">
                <a16:creationId xmlns:a16="http://schemas.microsoft.com/office/drawing/2014/main" id="{8380DB17-E385-47E9-E230-FC57D189AE47}"/>
              </a:ext>
            </a:extLst>
          </p:cNvPr>
          <p:cNvSpPr txBox="1">
            <a:spLocks/>
          </p:cNvSpPr>
          <p:nvPr/>
        </p:nvSpPr>
        <p:spPr>
          <a:xfrm>
            <a:off x="7225726" y="543345"/>
            <a:ext cx="4169636" cy="1370866"/>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b="0" i="0" kern="1200" dirty="0">
                <a:solidFill>
                  <a:schemeClr val="tx2"/>
                </a:solidFill>
                <a:latin typeface="Trade Gothic Next" panose="020B0403040303020004" pitchFamily="34" charset="0"/>
                <a:ea typeface="+mn-ea"/>
              </a:rPr>
              <a:t>Dépenses éligibles : </a:t>
            </a:r>
          </a:p>
          <a:p>
            <a:pPr marL="285750" indent="-285750">
              <a:buFontTx/>
              <a:buChar char="-"/>
            </a:pPr>
            <a:r>
              <a:rPr lang="fr-FR" sz="1400" dirty="0">
                <a:solidFill>
                  <a:schemeClr val="tx2"/>
                </a:solidFill>
                <a:latin typeface="Trade Gothic Next" panose="020B0403040303020004" pitchFamily="34" charset="0"/>
              </a:rPr>
              <a:t>Frais de personnel </a:t>
            </a:r>
          </a:p>
          <a:p>
            <a:pPr marL="285750" indent="-285750">
              <a:buFontTx/>
              <a:buChar char="-"/>
            </a:pPr>
            <a:r>
              <a:rPr lang="fr-FR" sz="1400" b="0" i="0" kern="1200" dirty="0">
                <a:solidFill>
                  <a:schemeClr val="tx2"/>
                </a:solidFill>
                <a:latin typeface="Trade Gothic Next" panose="020B0403040303020004" pitchFamily="34" charset="0"/>
                <a:ea typeface="+mn-ea"/>
              </a:rPr>
              <a:t>Frais de sous-traitance </a:t>
            </a:r>
          </a:p>
          <a:p>
            <a:pPr marL="285750" indent="-285750">
              <a:buFontTx/>
              <a:buChar char="-"/>
            </a:pPr>
            <a:r>
              <a:rPr lang="fr-FR" sz="1400" dirty="0">
                <a:solidFill>
                  <a:schemeClr val="tx2"/>
                </a:solidFill>
                <a:latin typeface="Trade Gothic Next" panose="020B0403040303020004" pitchFamily="34" charset="0"/>
              </a:rPr>
              <a:t>Frais d’équipement </a:t>
            </a:r>
          </a:p>
          <a:p>
            <a:pPr marL="285750" indent="-285750">
              <a:buFontTx/>
              <a:buChar char="-"/>
            </a:pPr>
            <a:r>
              <a:rPr lang="fr-FR" sz="1400" b="0" i="0" kern="1200" dirty="0">
                <a:solidFill>
                  <a:schemeClr val="tx2"/>
                </a:solidFill>
                <a:latin typeface="Trade Gothic Next" panose="020B0403040303020004" pitchFamily="34" charset="0"/>
                <a:ea typeface="+mn-ea"/>
              </a:rPr>
              <a:t>Frais de gestion du projet </a:t>
            </a:r>
          </a:p>
        </p:txBody>
      </p:sp>
    </p:spTree>
    <p:extLst>
      <p:ext uri="{BB962C8B-B14F-4D97-AF65-F5344CB8AC3E}">
        <p14:creationId xmlns:p14="http://schemas.microsoft.com/office/powerpoint/2010/main" val="28170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8CFFB-D756-2F20-8113-17CB5DBA5347}"/>
              </a:ext>
            </a:extLst>
          </p:cNvPr>
          <p:cNvSpPr>
            <a:spLocks noGrp="1"/>
          </p:cNvSpPr>
          <p:nvPr>
            <p:ph type="title"/>
          </p:nvPr>
        </p:nvSpPr>
        <p:spPr/>
        <p:txBody>
          <a:bodyPr/>
          <a:lstStyle/>
          <a:p>
            <a:r>
              <a:rPr lang="fr-FR" dirty="0">
                <a:solidFill>
                  <a:srgbClr val="00B4E2"/>
                </a:solidFill>
              </a:rPr>
              <a:t>Nom du projet </a:t>
            </a:r>
          </a:p>
        </p:txBody>
      </p:sp>
      <p:sp>
        <p:nvSpPr>
          <p:cNvPr id="3" name="Espace réservé du texte 2">
            <a:extLst>
              <a:ext uri="{FF2B5EF4-FFF2-40B4-BE49-F238E27FC236}">
                <a16:creationId xmlns:a16="http://schemas.microsoft.com/office/drawing/2014/main" id="{C1491001-4C09-A7B9-8EA7-3B2202751355}"/>
              </a:ext>
            </a:extLst>
          </p:cNvPr>
          <p:cNvSpPr>
            <a:spLocks noGrp="1"/>
          </p:cNvSpPr>
          <p:nvPr>
            <p:ph type="body" idx="1"/>
          </p:nvPr>
        </p:nvSpPr>
        <p:spPr/>
        <p:txBody>
          <a:bodyPr/>
          <a:lstStyle/>
          <a:p>
            <a:r>
              <a:rPr lang="fr-FR" dirty="0">
                <a:solidFill>
                  <a:srgbClr val="7AA701"/>
                </a:solidFill>
              </a:rPr>
              <a:t>Filière visée : EEE</a:t>
            </a:r>
          </a:p>
        </p:txBody>
      </p:sp>
      <p:sp>
        <p:nvSpPr>
          <p:cNvPr id="6" name="Espace réservé du texte 2">
            <a:extLst>
              <a:ext uri="{FF2B5EF4-FFF2-40B4-BE49-F238E27FC236}">
                <a16:creationId xmlns:a16="http://schemas.microsoft.com/office/drawing/2014/main" id="{6DC2B370-D4CE-EABF-9539-1D7A7AAF279E}"/>
              </a:ext>
            </a:extLst>
          </p:cNvPr>
          <p:cNvSpPr txBox="1">
            <a:spLocks/>
          </p:cNvSpPr>
          <p:nvPr/>
        </p:nvSpPr>
        <p:spPr>
          <a:xfrm>
            <a:off x="874712" y="1692212"/>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Collaboration </a:t>
            </a:r>
          </a:p>
        </p:txBody>
      </p:sp>
      <p:sp>
        <p:nvSpPr>
          <p:cNvPr id="4" name="ZoneTexte 3">
            <a:extLst>
              <a:ext uri="{FF2B5EF4-FFF2-40B4-BE49-F238E27FC236}">
                <a16:creationId xmlns:a16="http://schemas.microsoft.com/office/drawing/2014/main" id="{609AA7B3-E096-8EA7-DF25-94CA24145B9C}"/>
              </a:ext>
            </a:extLst>
          </p:cNvPr>
          <p:cNvSpPr txBox="1">
            <a:spLocks/>
          </p:cNvSpPr>
          <p:nvPr/>
        </p:nvSpPr>
        <p:spPr>
          <a:xfrm>
            <a:off x="874710" y="2185676"/>
            <a:ext cx="9833746" cy="17824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Description des collaborations entre les parties du projet</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Présentation des acteurs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Rôles de chacun et synergie </a:t>
            </a:r>
          </a:p>
          <a:p>
            <a:endParaRPr lang="fr-FR" sz="1400" b="0" i="0" kern="1200" dirty="0">
              <a:solidFill>
                <a:schemeClr val="tx2"/>
              </a:solidFill>
              <a:latin typeface="Trade Gothic Next" panose="020B0403040303020004" pitchFamily="34" charset="0"/>
              <a:ea typeface="+mn-ea"/>
            </a:endParaRPr>
          </a:p>
        </p:txBody>
      </p:sp>
      <p:sp>
        <p:nvSpPr>
          <p:cNvPr id="5" name="Espace réservé du texte 2">
            <a:extLst>
              <a:ext uri="{FF2B5EF4-FFF2-40B4-BE49-F238E27FC236}">
                <a16:creationId xmlns:a16="http://schemas.microsoft.com/office/drawing/2014/main" id="{70F15C0A-994B-7110-A1C8-14E91348E4AB}"/>
              </a:ext>
            </a:extLst>
          </p:cNvPr>
          <p:cNvSpPr txBox="1">
            <a:spLocks/>
          </p:cNvSpPr>
          <p:nvPr/>
        </p:nvSpPr>
        <p:spPr>
          <a:xfrm>
            <a:off x="874710" y="4092283"/>
            <a:ext cx="10442577" cy="369332"/>
          </a:xfrm>
          <a:prstGeom prst="rect">
            <a:avLst/>
          </a:prstGeom>
        </p:spPr>
        <p:txBody>
          <a:bodyPr wrap="square" anchor="t">
            <a:spAutoFit/>
          </a:bodyPr>
          <a:lstStyle>
            <a:lvl1pPr marL="0" indent="0" algn="l" defTabSz="914400" rtl="0" eaLnBrk="1" latinLnBrk="0" hangingPunct="1">
              <a:lnSpc>
                <a:spcPct val="100000"/>
              </a:lnSpc>
              <a:spcBef>
                <a:spcPts val="600"/>
              </a:spcBef>
              <a:spcAft>
                <a:spcPts val="0"/>
              </a:spcAft>
              <a:buClr>
                <a:schemeClr val="tx2"/>
              </a:buClr>
              <a:buFontTx/>
              <a:buNone/>
              <a:defRPr lang="fr-FR" sz="1800" b="0" i="0" u="none" kern="1200" cap="all" baseline="0" dirty="0">
                <a:solidFill>
                  <a:schemeClr val="accent2"/>
                </a:solidFill>
                <a:latin typeface="Trade Gothic Next" panose="020B0503040303020004" pitchFamily="34" charset="0"/>
                <a:ea typeface="+mn-ea"/>
                <a:cs typeface="Trade Gothic Next" panose="020B0503040303020004" pitchFamily="34" charset="0"/>
              </a:defRPr>
            </a:lvl1pPr>
            <a:lvl2pPr marL="457200" indent="0" algn="l" defTabSz="914400" rtl="0" eaLnBrk="1" latinLnBrk="0" hangingPunct="1">
              <a:lnSpc>
                <a:spcPct val="90000"/>
              </a:lnSpc>
              <a:spcBef>
                <a:spcPts val="300"/>
              </a:spcBef>
              <a:spcAft>
                <a:spcPts val="300"/>
              </a:spcAft>
              <a:buClr>
                <a:schemeClr val="tx2"/>
              </a:buClr>
              <a:buFontTx/>
              <a:buNone/>
              <a:defRPr sz="2000" b="1" kern="1200">
                <a:solidFill>
                  <a:schemeClr val="tx1"/>
                </a:solidFill>
                <a:latin typeface="Trade Gothic Next" panose="020B0403040303020004" pitchFamily="34" charset="0"/>
                <a:ea typeface="+mn-ea"/>
                <a:cs typeface="Trade Gothic Next" panose="020B0403040303020004" pitchFamily="34" charset="0"/>
              </a:defRPr>
            </a:lvl2pPr>
            <a:lvl3pPr marL="914400" indent="0" algn="l" defTabSz="914400" rtl="0" eaLnBrk="1" latinLnBrk="0" hangingPunct="1">
              <a:lnSpc>
                <a:spcPct val="90000"/>
              </a:lnSpc>
              <a:spcBef>
                <a:spcPts val="500"/>
              </a:spcBef>
              <a:buClr>
                <a:schemeClr val="tx1"/>
              </a:buClr>
              <a:buFont typeface="Arial" panose="020B0604020202020204" pitchFamily="34" charset="0"/>
              <a:buNone/>
              <a:defRPr sz="1800" b="1" kern="1200">
                <a:solidFill>
                  <a:schemeClr val="tx1"/>
                </a:solidFill>
                <a:latin typeface="Trade Gothic Next" panose="020B0403040303020004" pitchFamily="34" charset="0"/>
                <a:ea typeface="+mn-ea"/>
                <a:cs typeface="Trade Gothic Next" panose="020B0403040303020004" pitchFamily="34" charset="0"/>
              </a:defRPr>
            </a:lvl3pPr>
            <a:lvl4pPr marL="1371600" indent="0" algn="l" defTabSz="914400" rtl="0" eaLnBrk="1" latinLnBrk="0" hangingPunct="1">
              <a:lnSpc>
                <a:spcPct val="90000"/>
              </a:lnSpc>
              <a:spcBef>
                <a:spcPts val="500"/>
              </a:spcBef>
              <a:buClr>
                <a:schemeClr val="tx1"/>
              </a:buClr>
              <a:buFont typeface="Arial" panose="020B0604020202020204" pitchFamily="34" charset="0"/>
              <a:buNone/>
              <a:defRPr sz="1600" b="1" i="0" kern="1200">
                <a:solidFill>
                  <a:schemeClr val="tx1"/>
                </a:solidFill>
                <a:latin typeface="Trade Gothic Next Light" panose="020B0403040303020004" pitchFamily="34" charset="0"/>
                <a:ea typeface="+mn-ea"/>
                <a:cs typeface="Trade Gothic Next Light" panose="020B0403040303020004" pitchFamily="34" charset="0"/>
              </a:defRPr>
            </a:lvl4pPr>
            <a:lvl5pPr marL="1828800" indent="0" algn="l" defTabSz="914400" rtl="0" eaLnBrk="1" latinLnBrk="0" hangingPunct="1">
              <a:lnSpc>
                <a:spcPct val="90000"/>
              </a:lnSpc>
              <a:spcBef>
                <a:spcPts val="1100"/>
              </a:spcBef>
              <a:buClr>
                <a:schemeClr val="tx2"/>
              </a:buClr>
              <a:buFont typeface="Arial" panose="020B0604020202020204" pitchFamily="34" charset="0"/>
              <a:buNone/>
              <a:defRPr sz="1600" b="1" i="1" kern="1200">
                <a:solidFill>
                  <a:schemeClr val="accent1"/>
                </a:solidFill>
                <a:latin typeface="Trade Gothic Next" panose="020B0403040303020004" pitchFamily="34" charset="0"/>
                <a:ea typeface="+mn-ea"/>
                <a:cs typeface="Trade Gothic Next" panose="020B04030403030200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r-FR" cap="none" dirty="0">
                <a:solidFill>
                  <a:srgbClr val="95C11F"/>
                </a:solidFill>
              </a:rPr>
              <a:t>Place demandée à </a:t>
            </a:r>
            <a:r>
              <a:rPr lang="fr-FR" cap="none" dirty="0" err="1">
                <a:solidFill>
                  <a:srgbClr val="95C11F"/>
                </a:solidFill>
              </a:rPr>
              <a:t>Ecologic</a:t>
            </a:r>
            <a:r>
              <a:rPr lang="fr-FR" cap="none" dirty="0">
                <a:solidFill>
                  <a:srgbClr val="95C11F"/>
                </a:solidFill>
              </a:rPr>
              <a:t> dans le projet  </a:t>
            </a:r>
          </a:p>
        </p:txBody>
      </p:sp>
      <p:sp>
        <p:nvSpPr>
          <p:cNvPr id="7" name="ZoneTexte 6">
            <a:extLst>
              <a:ext uri="{FF2B5EF4-FFF2-40B4-BE49-F238E27FC236}">
                <a16:creationId xmlns:a16="http://schemas.microsoft.com/office/drawing/2014/main" id="{1D6A241B-9902-7A23-48EA-4C751D3D3423}"/>
              </a:ext>
            </a:extLst>
          </p:cNvPr>
          <p:cNvSpPr txBox="1">
            <a:spLocks/>
          </p:cNvSpPr>
          <p:nvPr/>
        </p:nvSpPr>
        <p:spPr>
          <a:xfrm>
            <a:off x="874710" y="4461615"/>
            <a:ext cx="9833746" cy="1782475"/>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t">
            <a:noAutofit/>
          </a:bodyPr>
          <a:lstStyle/>
          <a:p>
            <a:r>
              <a:rPr lang="fr-FR" sz="1400" dirty="0">
                <a:solidFill>
                  <a:schemeClr val="tx2"/>
                </a:solidFill>
                <a:latin typeface="Trade Gothic Next" panose="020B0403040303020004" pitchFamily="34" charset="0"/>
              </a:rPr>
              <a:t>	Au-delà du financement :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Soutien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Expertise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Mise à disposition de déchet </a:t>
            </a:r>
          </a:p>
          <a:p>
            <a:pPr marL="1200150" lvl="2" indent="-285750">
              <a:buFont typeface="Arial" panose="020B0604020202020204" pitchFamily="34" charset="0"/>
              <a:buChar char="•"/>
            </a:pPr>
            <a:r>
              <a:rPr lang="fr-FR" sz="1400" dirty="0">
                <a:solidFill>
                  <a:schemeClr val="tx2"/>
                </a:solidFill>
                <a:latin typeface="Trade Gothic Next" panose="020B0403040303020004" pitchFamily="34" charset="0"/>
              </a:rPr>
              <a:t>…</a:t>
            </a:r>
          </a:p>
          <a:p>
            <a:r>
              <a:rPr lang="fr-FR" sz="1400" b="0" i="0" kern="1200" dirty="0">
                <a:solidFill>
                  <a:schemeClr val="tx2"/>
                </a:solidFill>
                <a:latin typeface="Trade Gothic Next" panose="020B0403040303020004" pitchFamily="34" charset="0"/>
                <a:ea typeface="+mn-ea"/>
              </a:rPr>
              <a:t>	</a:t>
            </a:r>
          </a:p>
        </p:txBody>
      </p:sp>
    </p:spTree>
    <p:extLst>
      <p:ext uri="{BB962C8B-B14F-4D97-AF65-F5344CB8AC3E}">
        <p14:creationId xmlns:p14="http://schemas.microsoft.com/office/powerpoint/2010/main" val="372524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Ecologic Siege">
  <a:themeElements>
    <a:clrScheme name="Ecologic Siège">
      <a:dk1>
        <a:srgbClr val="4B4B4B"/>
      </a:dk1>
      <a:lt1>
        <a:srgbClr val="FFFFFF"/>
      </a:lt1>
      <a:dk2>
        <a:srgbClr val="4B4B4B"/>
      </a:dk2>
      <a:lt2>
        <a:srgbClr val="FFFFFF"/>
      </a:lt2>
      <a:accent1>
        <a:srgbClr val="EE7F00"/>
      </a:accent1>
      <a:accent2>
        <a:srgbClr val="95C11F"/>
      </a:accent2>
      <a:accent3>
        <a:srgbClr val="7AA701"/>
      </a:accent3>
      <a:accent4>
        <a:srgbClr val="EE7F00"/>
      </a:accent4>
      <a:accent5>
        <a:srgbClr val="95C11F"/>
      </a:accent5>
      <a:accent6>
        <a:srgbClr val="7AA701"/>
      </a:accent6>
      <a:hlink>
        <a:srgbClr val="95C11F"/>
      </a:hlink>
      <a:folHlink>
        <a:srgbClr val="EE7F00"/>
      </a:folHlink>
    </a:clrScheme>
    <a:fontScheme name="Ecologic">
      <a:majorFont>
        <a:latin typeface="Trade Gothic Inline"/>
        <a:ea typeface=""/>
        <a:cs typeface=""/>
      </a:majorFont>
      <a:minorFont>
        <a:latin typeface="Trade Gothic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3200" b="1"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400" b="0" i="0" kern="1200" dirty="0">
            <a:solidFill>
              <a:schemeClr val="tx2"/>
            </a:solidFill>
            <a:latin typeface="Trade Gothic Next" panose="020B0403040303020004" pitchFamily="34" charset="0"/>
            <a:ea typeface="+mn-ea"/>
          </a:defRPr>
        </a:defPPr>
      </a:lstStyle>
    </a:txDef>
  </a:objectDefaults>
  <a:extraClrSchemeLst/>
  <a:extLst>
    <a:ext uri="{05A4C25C-085E-4340-85A3-A5531E510DB2}">
      <thm15:themeFamily xmlns:thm15="http://schemas.microsoft.com/office/thememl/2012/main" name="Ecologic_Siege_2024V5" id="{243E526E-EBB5-484D-801B-B5E793B14EED}" vid="{79B670B8-442D-4614-A980-2107FE2722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3A4DB380F8FD4FAFAAF7BCDF5A9BF5" ma:contentTypeVersion="15" ma:contentTypeDescription="Crée un document." ma:contentTypeScope="" ma:versionID="3a92340f82746456a9f857bc975c9c2d">
  <xsd:schema xmlns:xsd="http://www.w3.org/2001/XMLSchema" xmlns:xs="http://www.w3.org/2001/XMLSchema" xmlns:p="http://schemas.microsoft.com/office/2006/metadata/properties" xmlns:ns2="8ab65830-fe97-4a19-aec1-de990ccc78c5" xmlns:ns3="aee5b0b5-1d46-46fc-9db6-a170e4cc4ecc" targetNamespace="http://schemas.microsoft.com/office/2006/metadata/properties" ma:root="true" ma:fieldsID="6f64604cc692fa4372d31f7779ea05dd" ns2:_="" ns3:_="">
    <xsd:import namespace="8ab65830-fe97-4a19-aec1-de990ccc78c5"/>
    <xsd:import namespace="aee5b0b5-1d46-46fc-9db6-a170e4cc4e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65830-fe97-4a19-aec1-de990ccc78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alises d’images" ma:readOnly="false" ma:fieldId="{5cf76f15-5ced-4ddc-b409-7134ff3c332f}" ma:taxonomyMulti="true" ma:sspId="5b0e87fd-663f-4a07-a09d-6ee3bb6a45d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e5b0b5-1d46-46fc-9db6-a170e4cc4ecc"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TaxCatchAll" ma:index="17" nillable="true" ma:displayName="Taxonomy Catch All Column" ma:hidden="true" ma:list="{9745dade-cc58-4756-bfa2-e281dd1f3b64}" ma:internalName="TaxCatchAll" ma:showField="CatchAllData" ma:web="aee5b0b5-1d46-46fc-9db6-a170e4cc4e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b65830-fe97-4a19-aec1-de990ccc78c5">
      <Terms xmlns="http://schemas.microsoft.com/office/infopath/2007/PartnerControls"/>
    </lcf76f155ced4ddcb4097134ff3c332f>
    <TaxCatchAll xmlns="aee5b0b5-1d46-46fc-9db6-a170e4cc4ecc" xsi:nil="true"/>
  </documentManagement>
</p:properties>
</file>

<file path=customXml/itemProps1.xml><?xml version="1.0" encoding="utf-8"?>
<ds:datastoreItem xmlns:ds="http://schemas.openxmlformats.org/officeDocument/2006/customXml" ds:itemID="{A36FDF5B-87F6-40C2-8C82-1C1AF0EB7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65830-fe97-4a19-aec1-de990ccc78c5"/>
    <ds:schemaRef ds:uri="aee5b0b5-1d46-46fc-9db6-a170e4cc4e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D53C05-908C-4C83-ABCA-83C123E17563}">
  <ds:schemaRefs>
    <ds:schemaRef ds:uri="http://schemas.microsoft.com/sharepoint/v3/contenttype/forms"/>
  </ds:schemaRefs>
</ds:datastoreItem>
</file>

<file path=customXml/itemProps3.xml><?xml version="1.0" encoding="utf-8"?>
<ds:datastoreItem xmlns:ds="http://schemas.openxmlformats.org/officeDocument/2006/customXml" ds:itemID="{12CBFBE1-6200-400C-B5A7-C87686F76A86}">
  <ds:schemaRefs>
    <ds:schemaRef ds:uri="http://schemas.microsoft.com/office/2006/metadata/properties"/>
    <ds:schemaRef ds:uri="http://schemas.microsoft.com/office/infopath/2007/PartnerControls"/>
    <ds:schemaRef ds:uri="8ab65830-fe97-4a19-aec1-de990ccc78c5"/>
    <ds:schemaRef ds:uri="aee5b0b5-1d46-46fc-9db6-a170e4cc4ecc"/>
  </ds:schemaRefs>
</ds:datastoreItem>
</file>

<file path=docProps/app.xml><?xml version="1.0" encoding="utf-8"?>
<Properties xmlns="http://schemas.openxmlformats.org/officeDocument/2006/extended-properties" xmlns:vt="http://schemas.openxmlformats.org/officeDocument/2006/docPropsVTypes">
  <Template>Ecologic Siege 2024 V5</Template>
  <TotalTime>0</TotalTime>
  <Words>790</Words>
  <Application>Microsoft Office PowerPoint</Application>
  <PresentationFormat>Grand écran</PresentationFormat>
  <Paragraphs>119</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Arial</vt:lpstr>
      <vt:lpstr>Calibri</vt:lpstr>
      <vt:lpstr>Muli</vt:lpstr>
      <vt:lpstr>Trade Gothic Inline</vt:lpstr>
      <vt:lpstr>Trade Gothic Next</vt:lpstr>
      <vt:lpstr>Trade Gothic Next Light</vt:lpstr>
      <vt:lpstr>Wingdings</vt:lpstr>
      <vt:lpstr>Theme Ecologic Siege</vt:lpstr>
      <vt:lpstr>Appel à projet r&amp;D Filière équipement électrique et électronique </vt:lpstr>
      <vt:lpstr>Notice</vt:lpstr>
      <vt:lpstr>Informations générales </vt:lpstr>
      <vt:lpstr>Nom du projet </vt:lpstr>
      <vt:lpstr>Nom du projet</vt:lpstr>
      <vt:lpstr>Nom du projet </vt:lpstr>
      <vt:lpstr>Nom du projet</vt:lpstr>
      <vt:lpstr>Nom du projet</vt:lpstr>
      <vt:lpstr>Nom du projet </vt:lpstr>
      <vt:lpstr>Nom du projet </vt:lpstr>
      <vt:lpstr>Nom du projet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 à projet r&amp;D Filière équipement électrique et électronique </dc:title>
  <dc:creator>Yuemin DENG</dc:creator>
  <cp:lastModifiedBy>Yuemin DENG</cp:lastModifiedBy>
  <cp:revision>2</cp:revision>
  <cp:lastPrinted>2024-04-30T17:36:34Z</cp:lastPrinted>
  <dcterms:created xsi:type="dcterms:W3CDTF">2024-08-12T13:42:22Z</dcterms:created>
  <dcterms:modified xsi:type="dcterms:W3CDTF">2024-08-23T09:04:11Z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0x010100113A4DB380F8FD4FAFAAF7BCDF5A9BF5</vt:lpwstr>
  </property>
  <property fmtid="{D5CDD505-2E9C-101B-9397-08002B2CF9AE}" pid="3" name="MediaServiceImageTags">
    <vt:lpwstr/>
  </property>
</Properties>
</file>